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6" r:id="rId2"/>
    <p:sldId id="280" r:id="rId3"/>
    <p:sldId id="278" r:id="rId4"/>
    <p:sldId id="257" r:id="rId5"/>
    <p:sldId id="275" r:id="rId6"/>
    <p:sldId id="258" r:id="rId7"/>
    <p:sldId id="259" r:id="rId8"/>
    <p:sldId id="260" r:id="rId9"/>
    <p:sldId id="285" r:id="rId10"/>
    <p:sldId id="286" r:id="rId11"/>
    <p:sldId id="262" r:id="rId12"/>
    <p:sldId id="263" r:id="rId13"/>
    <p:sldId id="264" r:id="rId14"/>
    <p:sldId id="265" r:id="rId15"/>
    <p:sldId id="282" r:id="rId16"/>
    <p:sldId id="276" r:id="rId17"/>
    <p:sldId id="283" r:id="rId18"/>
    <p:sldId id="287" r:id="rId19"/>
    <p:sldId id="281" r:id="rId20"/>
    <p:sldId id="267" r:id="rId21"/>
    <p:sldId id="268" r:id="rId22"/>
    <p:sldId id="269" r:id="rId23"/>
    <p:sldId id="270" r:id="rId24"/>
    <p:sldId id="272" r:id="rId25"/>
    <p:sldId id="273" r:id="rId26"/>
    <p:sldId id="279" r:id="rId27"/>
    <p:sldId id="284" r:id="rId28"/>
    <p:sldId id="277" r:id="rId29"/>
  </p:sldIdLst>
  <p:sldSz cx="9144000" cy="6858000" type="screen4x3"/>
  <p:notesSz cx="679132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995" autoAdjust="0"/>
  </p:normalViewPr>
  <p:slideViewPr>
    <p:cSldViewPr>
      <p:cViewPr varScale="1">
        <p:scale>
          <a:sx n="60" d="100"/>
          <a:sy n="60" d="100"/>
        </p:scale>
        <p:origin x="2098" y="53"/>
      </p:cViewPr>
      <p:guideLst>
        <p:guide orient="horz" pos="2160"/>
        <p:guide pos="2880"/>
      </p:guideLst>
    </p:cSldViewPr>
  </p:slideViewPr>
  <p:notesTextViewPr>
    <p:cViewPr>
      <p:scale>
        <a:sx n="1" d="1"/>
        <a:sy n="1" d="1"/>
      </p:scale>
      <p:origin x="0" y="0"/>
    </p:cViewPr>
  </p:notesTextViewPr>
  <p:sorterViewPr>
    <p:cViewPr>
      <p:scale>
        <a:sx n="66" d="100"/>
        <a:sy n="66" d="100"/>
      </p:scale>
      <p:origin x="0" y="-23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file:///C:\Users\ilzec\Desktop\Zemes%20p&#257;rskats\DATI\TA\KOPSAVILKUM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lzec\Desktop\Zemes%20p&#257;rskats\DATI\TA\KOPSAVILKUM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634285359300501"/>
          <c:y val="4.0678771327342669E-2"/>
          <c:w val="0.87361661153302628"/>
          <c:h val="0.74000084603845495"/>
        </c:manualLayout>
      </c:layout>
      <c:lineChart>
        <c:grouping val="standard"/>
        <c:varyColors val="0"/>
        <c:ser>
          <c:idx val="0"/>
          <c:order val="0"/>
          <c:tx>
            <c:strRef>
              <c:f>Sheet1!$D$2</c:f>
              <c:strCache>
                <c:ptCount val="1"/>
                <c:pt idx="0">
                  <c:v>LIZ (VZD)</c:v>
                </c:pt>
              </c:strCache>
            </c:strRef>
          </c:tx>
          <c:cat>
            <c:numRef>
              <c:f>Sheet1!$E$1:$H$1</c:f>
              <c:numCache>
                <c:formatCode>General</c:formatCode>
                <c:ptCount val="4"/>
                <c:pt idx="0">
                  <c:v>2000</c:v>
                </c:pt>
                <c:pt idx="1">
                  <c:v>2005</c:v>
                </c:pt>
                <c:pt idx="2">
                  <c:v>2011</c:v>
                </c:pt>
                <c:pt idx="3">
                  <c:v>2015</c:v>
                </c:pt>
              </c:numCache>
            </c:numRef>
          </c:cat>
          <c:val>
            <c:numRef>
              <c:f>Sheet1!$E$2:$H$2</c:f>
              <c:numCache>
                <c:formatCode>General</c:formatCode>
                <c:ptCount val="4"/>
                <c:pt idx="0">
                  <c:v>38.5</c:v>
                </c:pt>
                <c:pt idx="1">
                  <c:v>38.200000000000003</c:v>
                </c:pt>
                <c:pt idx="2">
                  <c:v>37.6</c:v>
                </c:pt>
                <c:pt idx="3">
                  <c:v>36.5</c:v>
                </c:pt>
              </c:numCache>
            </c:numRef>
          </c:val>
          <c:smooth val="0"/>
        </c:ser>
        <c:ser>
          <c:idx val="1"/>
          <c:order val="1"/>
          <c:tx>
            <c:strRef>
              <c:f>Sheet1!$D$3</c:f>
              <c:strCache>
                <c:ptCount val="1"/>
                <c:pt idx="0">
                  <c:v>Mežs (VZD)</c:v>
                </c:pt>
              </c:strCache>
            </c:strRef>
          </c:tx>
          <c:cat>
            <c:numRef>
              <c:f>Sheet1!$E$1:$H$1</c:f>
              <c:numCache>
                <c:formatCode>General</c:formatCode>
                <c:ptCount val="4"/>
                <c:pt idx="0">
                  <c:v>2000</c:v>
                </c:pt>
                <c:pt idx="1">
                  <c:v>2005</c:v>
                </c:pt>
                <c:pt idx="2">
                  <c:v>2011</c:v>
                </c:pt>
                <c:pt idx="3">
                  <c:v>2015</c:v>
                </c:pt>
              </c:numCache>
            </c:numRef>
          </c:cat>
          <c:val>
            <c:numRef>
              <c:f>Sheet1!$E$3:$H$3</c:f>
              <c:numCache>
                <c:formatCode>General</c:formatCode>
                <c:ptCount val="4"/>
                <c:pt idx="0">
                  <c:v>44.2</c:v>
                </c:pt>
                <c:pt idx="1">
                  <c:v>45</c:v>
                </c:pt>
                <c:pt idx="2">
                  <c:v>45.9</c:v>
                </c:pt>
                <c:pt idx="3">
                  <c:v>47.2</c:v>
                </c:pt>
              </c:numCache>
            </c:numRef>
          </c:val>
          <c:smooth val="0"/>
        </c:ser>
        <c:ser>
          <c:idx val="2"/>
          <c:order val="2"/>
          <c:tx>
            <c:strRef>
              <c:f>Sheet1!$D$4</c:f>
              <c:strCache>
                <c:ptCount val="1"/>
                <c:pt idx="0">
                  <c:v>Mežs (Institūts "Silava")</c:v>
                </c:pt>
              </c:strCache>
            </c:strRef>
          </c:tx>
          <c:cat>
            <c:numRef>
              <c:f>Sheet1!$E$1:$H$1</c:f>
              <c:numCache>
                <c:formatCode>General</c:formatCode>
                <c:ptCount val="4"/>
                <c:pt idx="0">
                  <c:v>2000</c:v>
                </c:pt>
                <c:pt idx="1">
                  <c:v>2005</c:v>
                </c:pt>
                <c:pt idx="2">
                  <c:v>2011</c:v>
                </c:pt>
                <c:pt idx="3">
                  <c:v>2015</c:v>
                </c:pt>
              </c:numCache>
            </c:numRef>
          </c:cat>
          <c:val>
            <c:numRef>
              <c:f>Sheet1!$E$4:$H$4</c:f>
              <c:numCache>
                <c:formatCode>0.0</c:formatCode>
                <c:ptCount val="4"/>
                <c:pt idx="0">
                  <c:v>49.968933511045179</c:v>
                </c:pt>
                <c:pt idx="1">
                  <c:v>50.895073893115303</c:v>
                </c:pt>
                <c:pt idx="2">
                  <c:v>51.226480791387885</c:v>
                </c:pt>
                <c:pt idx="3">
                  <c:v>51.151111698004421</c:v>
                </c:pt>
              </c:numCache>
            </c:numRef>
          </c:val>
          <c:smooth val="0"/>
        </c:ser>
        <c:dLbls>
          <c:showLegendKey val="0"/>
          <c:showVal val="0"/>
          <c:showCatName val="0"/>
          <c:showSerName val="0"/>
          <c:showPercent val="0"/>
          <c:showBubbleSize val="0"/>
        </c:dLbls>
        <c:marker val="1"/>
        <c:smooth val="0"/>
        <c:axId val="153225200"/>
        <c:axId val="153224808"/>
      </c:lineChart>
      <c:catAx>
        <c:axId val="153225200"/>
        <c:scaling>
          <c:orientation val="minMax"/>
        </c:scaling>
        <c:delete val="0"/>
        <c:axPos val="b"/>
        <c:title>
          <c:tx>
            <c:rich>
              <a:bodyPr/>
              <a:lstStyle/>
              <a:p>
                <a:pPr>
                  <a:defRPr/>
                </a:pPr>
                <a:r>
                  <a:rPr lang="lv-LV" b="0"/>
                  <a:t>Gads</a:t>
                </a:r>
                <a:endParaRPr lang="en-US" b="0"/>
              </a:p>
            </c:rich>
          </c:tx>
          <c:layout>
            <c:manualLayout>
              <c:xMode val="edge"/>
              <c:yMode val="edge"/>
              <c:x val="0.93198745127273297"/>
              <c:y val="0.80717186206260061"/>
            </c:manualLayout>
          </c:layout>
          <c:overlay val="0"/>
        </c:title>
        <c:numFmt formatCode="General" sourceLinked="1"/>
        <c:majorTickMark val="none"/>
        <c:minorTickMark val="none"/>
        <c:tickLblPos val="nextTo"/>
        <c:txPr>
          <a:bodyPr rot="-60000000" vert="horz"/>
          <a:lstStyle/>
          <a:p>
            <a:pPr>
              <a:defRPr/>
            </a:pPr>
            <a:endParaRPr lang="lv-LV"/>
          </a:p>
        </c:txPr>
        <c:crossAx val="153224808"/>
        <c:crosses val="autoZero"/>
        <c:auto val="1"/>
        <c:lblAlgn val="ctr"/>
        <c:lblOffset val="100"/>
        <c:noMultiLvlLbl val="0"/>
      </c:catAx>
      <c:valAx>
        <c:axId val="153224808"/>
        <c:scaling>
          <c:orientation val="minMax"/>
          <c:max val="52"/>
          <c:min val="34"/>
        </c:scaling>
        <c:delete val="0"/>
        <c:axPos val="l"/>
        <c:majorGridlines/>
        <c:title>
          <c:tx>
            <c:rich>
              <a:bodyPr rot="-5400000" vert="horz"/>
              <a:lstStyle/>
              <a:p>
                <a:pPr>
                  <a:defRPr sz="800"/>
                </a:pPr>
                <a:r>
                  <a:rPr lang="lv-LV" sz="1000" b="0">
                    <a:effectLst/>
                    <a:latin typeface="+mn-lt"/>
                  </a:rPr>
                  <a:t>% no kopējās</a:t>
                </a:r>
                <a:endParaRPr lang="en-US" sz="1000" b="0">
                  <a:effectLst/>
                  <a:latin typeface="+mn-lt"/>
                </a:endParaRPr>
              </a:p>
              <a:p>
                <a:pPr>
                  <a:defRPr sz="800"/>
                </a:pPr>
                <a:r>
                  <a:rPr lang="lv-LV" sz="1000" b="0">
                    <a:effectLst/>
                    <a:latin typeface="+mn-lt"/>
                  </a:rPr>
                  <a:t> valsts  teritorijas</a:t>
                </a:r>
                <a:endParaRPr lang="en-US" sz="1000" b="0">
                  <a:effectLst/>
                  <a:latin typeface="+mn-lt"/>
                </a:endParaRPr>
              </a:p>
              <a:p>
                <a:pPr>
                  <a:defRPr sz="800"/>
                </a:pPr>
                <a:endParaRPr lang="en-US" sz="800"/>
              </a:p>
            </c:rich>
          </c:tx>
          <c:layout/>
          <c:overlay val="0"/>
        </c:title>
        <c:numFmt formatCode="General" sourceLinked="0"/>
        <c:majorTickMark val="none"/>
        <c:minorTickMark val="none"/>
        <c:tickLblPos val="nextTo"/>
        <c:txPr>
          <a:bodyPr rot="-60000000" vert="horz"/>
          <a:lstStyle/>
          <a:p>
            <a:pPr>
              <a:defRPr/>
            </a:pPr>
            <a:endParaRPr lang="lv-LV"/>
          </a:p>
        </c:txPr>
        <c:crossAx val="153225200"/>
        <c:crosses val="autoZero"/>
        <c:crossBetween val="between"/>
        <c:majorUnit val="2"/>
      </c:valAx>
    </c:plotArea>
    <c:legend>
      <c:legendPos val="b"/>
      <c:layout>
        <c:manualLayout>
          <c:xMode val="edge"/>
          <c:yMode val="edge"/>
          <c:x val="0.18060035816822548"/>
          <c:y val="0.89449575072748988"/>
          <c:w val="0.78445085707893569"/>
          <c:h val="6.7935408809626924E-2"/>
        </c:manualLayout>
      </c:layout>
      <c:overlay val="0"/>
    </c:legend>
    <c:plotVisOnly val="1"/>
    <c:dispBlanksAs val="span"/>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Sheet1!$Q$5</c:f>
              <c:strCache>
                <c:ptCount val="1"/>
                <c:pt idx="0">
                  <c:v>Kurz.</c:v>
                </c:pt>
              </c:strCache>
            </c:strRef>
          </c:tx>
          <c:spPr>
            <a:ln>
              <a:solidFill>
                <a:schemeClr val="tx2">
                  <a:lumMod val="75000"/>
                </a:schemeClr>
              </a:solidFill>
            </a:ln>
            <a:effectLst>
              <a:outerShdw blurRad="50800" dist="38100" dir="5400000" algn="t" rotWithShape="0">
                <a:prstClr val="black">
                  <a:alpha val="40000"/>
                </a:prstClr>
              </a:outerShdw>
            </a:effectLst>
          </c:spPr>
          <c:invertIfNegative val="0"/>
          <c:cat>
            <c:numRef>
              <c:f>Sheet1!$C$6:$C$9</c:f>
              <c:numCache>
                <c:formatCode>General</c:formatCode>
                <c:ptCount val="4"/>
                <c:pt idx="0">
                  <c:v>2011</c:v>
                </c:pt>
                <c:pt idx="1">
                  <c:v>2012</c:v>
                </c:pt>
                <c:pt idx="2">
                  <c:v>2013</c:v>
                </c:pt>
                <c:pt idx="3">
                  <c:v>2014</c:v>
                </c:pt>
              </c:numCache>
            </c:numRef>
          </c:cat>
          <c:val>
            <c:numRef>
              <c:f>Sheet1!$Q$6:$Q$9</c:f>
              <c:numCache>
                <c:formatCode>General</c:formatCode>
                <c:ptCount val="4"/>
                <c:pt idx="0">
                  <c:v>9.8000000000000007</c:v>
                </c:pt>
                <c:pt idx="1">
                  <c:v>31</c:v>
                </c:pt>
                <c:pt idx="2">
                  <c:v>11.3</c:v>
                </c:pt>
                <c:pt idx="3">
                  <c:v>36.5</c:v>
                </c:pt>
              </c:numCache>
            </c:numRef>
          </c:val>
        </c:ser>
        <c:ser>
          <c:idx val="1"/>
          <c:order val="1"/>
          <c:tx>
            <c:strRef>
              <c:f>Sheet1!$R$5</c:f>
              <c:strCache>
                <c:ptCount val="1"/>
                <c:pt idx="0">
                  <c:v>Zemg.</c:v>
                </c:pt>
              </c:strCache>
            </c:strRef>
          </c:tx>
          <c:spPr>
            <a:effectLst>
              <a:outerShdw blurRad="50800" dist="38100" dir="5400000" algn="t" rotWithShape="0">
                <a:prstClr val="black">
                  <a:alpha val="40000"/>
                </a:prstClr>
              </a:outerShdw>
            </a:effectLst>
          </c:spPr>
          <c:invertIfNegative val="0"/>
          <c:cat>
            <c:numRef>
              <c:f>Sheet1!$C$6:$C$9</c:f>
              <c:numCache>
                <c:formatCode>General</c:formatCode>
                <c:ptCount val="4"/>
                <c:pt idx="0">
                  <c:v>2011</c:v>
                </c:pt>
                <c:pt idx="1">
                  <c:v>2012</c:v>
                </c:pt>
                <c:pt idx="2">
                  <c:v>2013</c:v>
                </c:pt>
                <c:pt idx="3">
                  <c:v>2014</c:v>
                </c:pt>
              </c:numCache>
            </c:numRef>
          </c:cat>
          <c:val>
            <c:numRef>
              <c:f>Sheet1!$R$6:$R$9</c:f>
              <c:numCache>
                <c:formatCode>General</c:formatCode>
                <c:ptCount val="4"/>
                <c:pt idx="0">
                  <c:v>24.3</c:v>
                </c:pt>
                <c:pt idx="1">
                  <c:v>24.2</c:v>
                </c:pt>
                <c:pt idx="2">
                  <c:v>29.6</c:v>
                </c:pt>
                <c:pt idx="3">
                  <c:v>37.700000000000003</c:v>
                </c:pt>
              </c:numCache>
            </c:numRef>
          </c:val>
        </c:ser>
        <c:ser>
          <c:idx val="2"/>
          <c:order val="2"/>
          <c:tx>
            <c:strRef>
              <c:f>Sheet1!$S$5</c:f>
              <c:strCache>
                <c:ptCount val="1"/>
                <c:pt idx="0">
                  <c:v>Rīga</c:v>
                </c:pt>
              </c:strCache>
            </c:strRef>
          </c:tx>
          <c:spPr>
            <a:ln>
              <a:solidFill>
                <a:srgbClr val="92D050"/>
              </a:solidFill>
            </a:ln>
            <a:effectLst>
              <a:outerShdw blurRad="50800" dist="38100" dir="5400000" algn="t" rotWithShape="0">
                <a:prstClr val="black">
                  <a:alpha val="40000"/>
                </a:prstClr>
              </a:outerShdw>
            </a:effectLst>
          </c:spPr>
          <c:invertIfNegative val="0"/>
          <c:cat>
            <c:numRef>
              <c:f>Sheet1!$C$6:$C$9</c:f>
              <c:numCache>
                <c:formatCode>General</c:formatCode>
                <c:ptCount val="4"/>
                <c:pt idx="0">
                  <c:v>2011</c:v>
                </c:pt>
                <c:pt idx="1">
                  <c:v>2012</c:v>
                </c:pt>
                <c:pt idx="2">
                  <c:v>2013</c:v>
                </c:pt>
                <c:pt idx="3">
                  <c:v>2014</c:v>
                </c:pt>
              </c:numCache>
            </c:numRef>
          </c:cat>
          <c:val>
            <c:numRef>
              <c:f>Sheet1!$S$6:$S$9</c:f>
              <c:numCache>
                <c:formatCode>General</c:formatCode>
                <c:ptCount val="4"/>
                <c:pt idx="0">
                  <c:v>17.3</c:v>
                </c:pt>
                <c:pt idx="1">
                  <c:v>21.3</c:v>
                </c:pt>
                <c:pt idx="2">
                  <c:v>21.3</c:v>
                </c:pt>
                <c:pt idx="3">
                  <c:v>23.6</c:v>
                </c:pt>
              </c:numCache>
            </c:numRef>
          </c:val>
        </c:ser>
        <c:ser>
          <c:idx val="3"/>
          <c:order val="3"/>
          <c:tx>
            <c:strRef>
              <c:f>Sheet1!$T$5</c:f>
              <c:strCache>
                <c:ptCount val="1"/>
                <c:pt idx="0">
                  <c:v>Vidz.</c:v>
                </c:pt>
              </c:strCache>
            </c:strRef>
          </c:tx>
          <c:spPr>
            <a:ln>
              <a:solidFill>
                <a:schemeClr val="accent1">
                  <a:lumMod val="60000"/>
                  <a:lumOff val="40000"/>
                </a:schemeClr>
              </a:solidFill>
            </a:ln>
            <a:effectLst>
              <a:outerShdw blurRad="50800" dist="38100" dir="5400000" algn="t" rotWithShape="0">
                <a:prstClr val="black">
                  <a:alpha val="40000"/>
                </a:prstClr>
              </a:outerShdw>
            </a:effectLst>
          </c:spPr>
          <c:invertIfNegative val="0"/>
          <c:cat>
            <c:numRef>
              <c:f>Sheet1!$C$6:$C$9</c:f>
              <c:numCache>
                <c:formatCode>General</c:formatCode>
                <c:ptCount val="4"/>
                <c:pt idx="0">
                  <c:v>2011</c:v>
                </c:pt>
                <c:pt idx="1">
                  <c:v>2012</c:v>
                </c:pt>
                <c:pt idx="2">
                  <c:v>2013</c:v>
                </c:pt>
                <c:pt idx="3">
                  <c:v>2014</c:v>
                </c:pt>
              </c:numCache>
            </c:numRef>
          </c:cat>
          <c:val>
            <c:numRef>
              <c:f>Sheet1!$T$6:$T$9</c:f>
              <c:numCache>
                <c:formatCode>General</c:formatCode>
                <c:ptCount val="4"/>
                <c:pt idx="0">
                  <c:v>17.7</c:v>
                </c:pt>
                <c:pt idx="1">
                  <c:v>20.5</c:v>
                </c:pt>
                <c:pt idx="2">
                  <c:v>11.3</c:v>
                </c:pt>
                <c:pt idx="3">
                  <c:v>33.800000000000004</c:v>
                </c:pt>
              </c:numCache>
            </c:numRef>
          </c:val>
        </c:ser>
        <c:ser>
          <c:idx val="4"/>
          <c:order val="4"/>
          <c:tx>
            <c:strRef>
              <c:f>Sheet1!$U$5</c:f>
              <c:strCache>
                <c:ptCount val="1"/>
                <c:pt idx="0">
                  <c:v>Latg.</c:v>
                </c:pt>
              </c:strCache>
            </c:strRef>
          </c:tx>
          <c:spPr>
            <a:ln>
              <a:solidFill>
                <a:schemeClr val="accent6">
                  <a:lumMod val="75000"/>
                </a:schemeClr>
              </a:solidFill>
            </a:ln>
            <a:effectLst>
              <a:outerShdw blurRad="50800" dist="38100" dir="5400000" algn="t" rotWithShape="0">
                <a:prstClr val="black">
                  <a:alpha val="40000"/>
                </a:prstClr>
              </a:outerShdw>
            </a:effectLst>
          </c:spPr>
          <c:invertIfNegative val="0"/>
          <c:cat>
            <c:numRef>
              <c:f>Sheet1!$C$6:$C$9</c:f>
              <c:numCache>
                <c:formatCode>General</c:formatCode>
                <c:ptCount val="4"/>
                <c:pt idx="0">
                  <c:v>2011</c:v>
                </c:pt>
                <c:pt idx="1">
                  <c:v>2012</c:v>
                </c:pt>
                <c:pt idx="2">
                  <c:v>2013</c:v>
                </c:pt>
                <c:pt idx="3">
                  <c:v>2014</c:v>
                </c:pt>
              </c:numCache>
            </c:numRef>
          </c:cat>
          <c:val>
            <c:numRef>
              <c:f>Sheet1!$U$6:$U$9</c:f>
              <c:numCache>
                <c:formatCode>General</c:formatCode>
                <c:ptCount val="4"/>
                <c:pt idx="0">
                  <c:v>30.1</c:v>
                </c:pt>
                <c:pt idx="1">
                  <c:v>16.3</c:v>
                </c:pt>
                <c:pt idx="2">
                  <c:v>12.6</c:v>
                </c:pt>
                <c:pt idx="3">
                  <c:v>28.3</c:v>
                </c:pt>
              </c:numCache>
            </c:numRef>
          </c:val>
        </c:ser>
        <c:dLbls>
          <c:showLegendKey val="0"/>
          <c:showVal val="0"/>
          <c:showCatName val="0"/>
          <c:showSerName val="0"/>
          <c:showPercent val="0"/>
          <c:showBubbleSize val="0"/>
        </c:dLbls>
        <c:gapWidth val="150"/>
        <c:axId val="153227160"/>
        <c:axId val="153227552"/>
      </c:barChart>
      <c:catAx>
        <c:axId val="153227160"/>
        <c:scaling>
          <c:orientation val="minMax"/>
        </c:scaling>
        <c:delete val="0"/>
        <c:axPos val="b"/>
        <c:numFmt formatCode="General" sourceLinked="1"/>
        <c:majorTickMark val="out"/>
        <c:minorTickMark val="none"/>
        <c:tickLblPos val="nextTo"/>
        <c:crossAx val="153227552"/>
        <c:crosses val="autoZero"/>
        <c:auto val="1"/>
        <c:lblAlgn val="ctr"/>
        <c:lblOffset val="100"/>
        <c:noMultiLvlLbl val="0"/>
      </c:catAx>
      <c:valAx>
        <c:axId val="153227552"/>
        <c:scaling>
          <c:orientation val="minMax"/>
          <c:min val="5"/>
        </c:scaling>
        <c:delete val="0"/>
        <c:axPos val="l"/>
        <c:majorGridlines/>
        <c:numFmt formatCode="General" sourceLinked="1"/>
        <c:majorTickMark val="out"/>
        <c:minorTickMark val="none"/>
        <c:tickLblPos val="nextTo"/>
        <c:crossAx val="153227160"/>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kops.!$A$2</c:f>
              <c:strCache>
                <c:ptCount val="1"/>
                <c:pt idx="0">
                  <c:v>Darījumu skaits</c:v>
                </c:pt>
              </c:strCache>
            </c:strRef>
          </c:tx>
          <c:spPr>
            <a:effectLst>
              <a:outerShdw blurRad="50800" dist="38100" dir="5400000" algn="t" rotWithShape="0">
                <a:prstClr val="black">
                  <a:alpha val="40000"/>
                </a:prstClr>
              </a:outerShdw>
            </a:effectLst>
          </c:spPr>
          <c:marker>
            <c:symbol val="none"/>
          </c:marker>
          <c:cat>
            <c:numRef>
              <c:f>kops.!$B$1:$I$1</c:f>
              <c:numCache>
                <c:formatCode>General</c:formatCode>
                <c:ptCount val="8"/>
                <c:pt idx="0">
                  <c:v>2008</c:v>
                </c:pt>
                <c:pt idx="1">
                  <c:v>2009</c:v>
                </c:pt>
                <c:pt idx="2">
                  <c:v>2010</c:v>
                </c:pt>
                <c:pt idx="3">
                  <c:v>2011</c:v>
                </c:pt>
                <c:pt idx="4">
                  <c:v>2012</c:v>
                </c:pt>
                <c:pt idx="5">
                  <c:v>2013</c:v>
                </c:pt>
                <c:pt idx="6">
                  <c:v>2014</c:v>
                </c:pt>
                <c:pt idx="7">
                  <c:v>2015</c:v>
                </c:pt>
              </c:numCache>
            </c:numRef>
          </c:cat>
          <c:val>
            <c:numRef>
              <c:f>kops.!$B$2:$I$2</c:f>
              <c:numCache>
                <c:formatCode>General</c:formatCode>
                <c:ptCount val="8"/>
                <c:pt idx="0">
                  <c:v>15898</c:v>
                </c:pt>
                <c:pt idx="1">
                  <c:v>12760</c:v>
                </c:pt>
                <c:pt idx="2">
                  <c:v>13932</c:v>
                </c:pt>
                <c:pt idx="3">
                  <c:v>16859</c:v>
                </c:pt>
                <c:pt idx="4">
                  <c:v>17136</c:v>
                </c:pt>
                <c:pt idx="5">
                  <c:v>19017</c:v>
                </c:pt>
                <c:pt idx="6">
                  <c:v>19740</c:v>
                </c:pt>
                <c:pt idx="7">
                  <c:v>19258</c:v>
                </c:pt>
              </c:numCache>
            </c:numRef>
          </c:val>
          <c:smooth val="0"/>
        </c:ser>
        <c:dLbls>
          <c:showLegendKey val="0"/>
          <c:showVal val="0"/>
          <c:showCatName val="0"/>
          <c:showSerName val="0"/>
          <c:showPercent val="0"/>
          <c:showBubbleSize val="0"/>
        </c:dLbls>
        <c:smooth val="0"/>
        <c:axId val="155179968"/>
        <c:axId val="155180360"/>
      </c:lineChart>
      <c:dateAx>
        <c:axId val="155179968"/>
        <c:scaling>
          <c:orientation val="minMax"/>
        </c:scaling>
        <c:delete val="0"/>
        <c:axPos val="b"/>
        <c:numFmt formatCode="General" sourceLinked="1"/>
        <c:majorTickMark val="out"/>
        <c:minorTickMark val="none"/>
        <c:tickLblPos val="nextTo"/>
        <c:crossAx val="155180360"/>
        <c:crosses val="autoZero"/>
        <c:auto val="0"/>
        <c:lblOffset val="100"/>
        <c:baseTimeUnit val="days"/>
      </c:dateAx>
      <c:valAx>
        <c:axId val="155180360"/>
        <c:scaling>
          <c:orientation val="minMax"/>
          <c:min val="10000"/>
        </c:scaling>
        <c:delete val="0"/>
        <c:axPos val="l"/>
        <c:majorGridlines/>
        <c:numFmt formatCode="General" sourceLinked="1"/>
        <c:majorTickMark val="out"/>
        <c:minorTickMark val="none"/>
        <c:tickLblPos val="nextTo"/>
        <c:crossAx val="155179968"/>
        <c:crossesAt val="2008"/>
        <c:crossBetween val="between"/>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Darijumi_Ludzas_rajons!$B$54</c:f>
              <c:strCache>
                <c:ptCount val="1"/>
                <c:pt idx="0">
                  <c:v>Ludzas novads</c:v>
                </c:pt>
              </c:strCache>
            </c:strRef>
          </c:tx>
          <c:spPr>
            <a:ln>
              <a:solidFill>
                <a:srgbClr val="00B0F0"/>
              </a:solidFill>
            </a:ln>
          </c:spPr>
          <c:dPt>
            <c:idx val="1"/>
            <c:marker>
              <c:spPr>
                <a:effectLst>
                  <a:outerShdw blurRad="50800" dist="38100" dir="5400000" algn="t" rotWithShape="0">
                    <a:prstClr val="black">
                      <a:alpha val="40000"/>
                    </a:prstClr>
                  </a:outerShdw>
                </a:effectLst>
              </c:spPr>
            </c:marker>
            <c:bubble3D val="0"/>
            <c:spPr>
              <a:ln>
                <a:solidFill>
                  <a:srgbClr val="00B0F0"/>
                </a:solidFill>
              </a:ln>
              <a:effectLst>
                <a:outerShdw blurRad="50800" dist="38100" dir="5400000" algn="t" rotWithShape="0">
                  <a:prstClr val="black">
                    <a:alpha val="40000"/>
                  </a:prstClr>
                </a:outerShdw>
              </a:effectLst>
            </c:spPr>
          </c:dPt>
          <c:cat>
            <c:numRef>
              <c:f>Darijumi_Ludzas_rajons!$C$53:$D$53</c:f>
              <c:numCache>
                <c:formatCode>General</c:formatCode>
                <c:ptCount val="2"/>
                <c:pt idx="0">
                  <c:v>2014</c:v>
                </c:pt>
                <c:pt idx="1">
                  <c:v>2015</c:v>
                </c:pt>
              </c:numCache>
            </c:numRef>
          </c:cat>
          <c:val>
            <c:numRef>
              <c:f>Darijumi_Ludzas_rajons!$C$54:$D$54</c:f>
              <c:numCache>
                <c:formatCode>0</c:formatCode>
                <c:ptCount val="2"/>
                <c:pt idx="0">
                  <c:v>67.313915857605181</c:v>
                </c:pt>
                <c:pt idx="1">
                  <c:v>86.098654708520186</c:v>
                </c:pt>
              </c:numCache>
            </c:numRef>
          </c:val>
          <c:smooth val="0"/>
        </c:ser>
        <c:ser>
          <c:idx val="1"/>
          <c:order val="1"/>
          <c:tx>
            <c:strRef>
              <c:f>Darijumi_Ludzas_rajons!$B$55</c:f>
              <c:strCache>
                <c:ptCount val="1"/>
                <c:pt idx="0">
                  <c:v>Ciblas novads</c:v>
                </c:pt>
              </c:strCache>
            </c:strRef>
          </c:tx>
          <c:spPr>
            <a:ln>
              <a:solidFill>
                <a:srgbClr val="C00000"/>
              </a:solidFill>
            </a:ln>
            <a:effectLst>
              <a:outerShdw blurRad="50800" dist="38100" dir="5400000" algn="t" rotWithShape="0">
                <a:prstClr val="black">
                  <a:alpha val="40000"/>
                </a:prstClr>
              </a:outerShdw>
            </a:effectLst>
          </c:spPr>
          <c:marker>
            <c:spPr>
              <a:effectLst>
                <a:outerShdw blurRad="50800" dist="38100" dir="5400000" algn="t" rotWithShape="0">
                  <a:prstClr val="black">
                    <a:alpha val="40000"/>
                  </a:prstClr>
                </a:outerShdw>
              </a:effectLst>
            </c:spPr>
          </c:marker>
          <c:cat>
            <c:numRef>
              <c:f>Darijumi_Ludzas_rajons!$C$53:$D$53</c:f>
              <c:numCache>
                <c:formatCode>General</c:formatCode>
                <c:ptCount val="2"/>
                <c:pt idx="0">
                  <c:v>2014</c:v>
                </c:pt>
                <c:pt idx="1">
                  <c:v>2015</c:v>
                </c:pt>
              </c:numCache>
            </c:numRef>
          </c:cat>
          <c:val>
            <c:numRef>
              <c:f>Darijumi_Ludzas_rajons!$C$55:$D$55</c:f>
              <c:numCache>
                <c:formatCode>0</c:formatCode>
                <c:ptCount val="2"/>
                <c:pt idx="0">
                  <c:v>56.310679611649952</c:v>
                </c:pt>
                <c:pt idx="1">
                  <c:v>87.272727272726058</c:v>
                </c:pt>
              </c:numCache>
            </c:numRef>
          </c:val>
          <c:smooth val="0"/>
        </c:ser>
        <c:ser>
          <c:idx val="2"/>
          <c:order val="2"/>
          <c:tx>
            <c:strRef>
              <c:f>Darijumi_Ludzas_rajons!$B$56</c:f>
              <c:strCache>
                <c:ptCount val="1"/>
                <c:pt idx="0">
                  <c:v>Zilupes novads</c:v>
                </c:pt>
              </c:strCache>
            </c:strRef>
          </c:tx>
          <c:spPr>
            <a:effectLst>
              <a:outerShdw blurRad="50800" dist="38100" dir="5400000" algn="t" rotWithShape="0">
                <a:prstClr val="black">
                  <a:alpha val="40000"/>
                </a:prstClr>
              </a:outerShdw>
            </a:effectLst>
          </c:spPr>
          <c:marker>
            <c:spPr>
              <a:effectLst>
                <a:outerShdw blurRad="50800" dist="38100" dir="5400000" algn="t" rotWithShape="0">
                  <a:prstClr val="black">
                    <a:alpha val="40000"/>
                  </a:prstClr>
                </a:outerShdw>
              </a:effectLst>
            </c:spPr>
          </c:marker>
          <c:cat>
            <c:numRef>
              <c:f>Darijumi_Ludzas_rajons!$C$53:$D$53</c:f>
              <c:numCache>
                <c:formatCode>General</c:formatCode>
                <c:ptCount val="2"/>
                <c:pt idx="0">
                  <c:v>2014</c:v>
                </c:pt>
                <c:pt idx="1">
                  <c:v>2015</c:v>
                </c:pt>
              </c:numCache>
            </c:numRef>
          </c:cat>
          <c:val>
            <c:numRef>
              <c:f>Darijumi_Ludzas_rajons!$C$56:$D$56</c:f>
              <c:numCache>
                <c:formatCode>0</c:formatCode>
                <c:ptCount val="2"/>
                <c:pt idx="0">
                  <c:v>66.666666666666671</c:v>
                </c:pt>
                <c:pt idx="1">
                  <c:v>82.8125</c:v>
                </c:pt>
              </c:numCache>
            </c:numRef>
          </c:val>
          <c:smooth val="0"/>
        </c:ser>
        <c:ser>
          <c:idx val="3"/>
          <c:order val="3"/>
          <c:tx>
            <c:strRef>
              <c:f>Darijumi_Ludzas_rajons!$B$57</c:f>
              <c:strCache>
                <c:ptCount val="1"/>
                <c:pt idx="0">
                  <c:v>Kārsavas novads</c:v>
                </c:pt>
              </c:strCache>
            </c:strRef>
          </c:tx>
          <c:spPr>
            <a:ln>
              <a:solidFill>
                <a:srgbClr val="FFC000"/>
              </a:solidFill>
            </a:ln>
            <a:effectLst>
              <a:outerShdw blurRad="50800" dist="38100" dir="5400000" algn="t" rotWithShape="0">
                <a:prstClr val="black">
                  <a:alpha val="40000"/>
                </a:prstClr>
              </a:outerShdw>
            </a:effectLst>
          </c:spPr>
          <c:marker>
            <c:spPr>
              <a:ln>
                <a:solidFill>
                  <a:schemeClr val="accent6">
                    <a:lumMod val="75000"/>
                  </a:schemeClr>
                </a:solidFill>
              </a:ln>
              <a:effectLst>
                <a:outerShdw blurRad="50800" dist="38100" dir="5400000" algn="t" rotWithShape="0">
                  <a:prstClr val="black">
                    <a:alpha val="40000"/>
                  </a:prstClr>
                </a:outerShdw>
              </a:effectLst>
            </c:spPr>
          </c:marker>
          <c:cat>
            <c:numRef>
              <c:f>Darijumi_Ludzas_rajons!$C$53:$D$53</c:f>
              <c:numCache>
                <c:formatCode>General</c:formatCode>
                <c:ptCount val="2"/>
                <c:pt idx="0">
                  <c:v>2014</c:v>
                </c:pt>
                <c:pt idx="1">
                  <c:v>2015</c:v>
                </c:pt>
              </c:numCache>
            </c:numRef>
          </c:cat>
          <c:val>
            <c:numRef>
              <c:f>Darijumi_Ludzas_rajons!$C$57:$D$57</c:f>
              <c:numCache>
                <c:formatCode>0</c:formatCode>
                <c:ptCount val="2"/>
                <c:pt idx="0">
                  <c:v>61.666666666666138</c:v>
                </c:pt>
                <c:pt idx="1">
                  <c:v>85.714285714285722</c:v>
                </c:pt>
              </c:numCache>
            </c:numRef>
          </c:val>
          <c:smooth val="0"/>
        </c:ser>
        <c:dLbls>
          <c:showLegendKey val="0"/>
          <c:showVal val="0"/>
          <c:showCatName val="0"/>
          <c:showSerName val="0"/>
          <c:showPercent val="0"/>
          <c:showBubbleSize val="0"/>
        </c:dLbls>
        <c:marker val="1"/>
        <c:smooth val="0"/>
        <c:axId val="155181144"/>
        <c:axId val="155181536"/>
      </c:lineChart>
      <c:catAx>
        <c:axId val="155181144"/>
        <c:scaling>
          <c:orientation val="minMax"/>
        </c:scaling>
        <c:delete val="0"/>
        <c:axPos val="b"/>
        <c:numFmt formatCode="General" sourceLinked="1"/>
        <c:majorTickMark val="out"/>
        <c:minorTickMark val="none"/>
        <c:tickLblPos val="nextTo"/>
        <c:crossAx val="155181536"/>
        <c:crosses val="autoZero"/>
        <c:auto val="1"/>
        <c:lblAlgn val="ctr"/>
        <c:lblOffset val="100"/>
        <c:noMultiLvlLbl val="0"/>
      </c:catAx>
      <c:valAx>
        <c:axId val="155181536"/>
        <c:scaling>
          <c:orientation val="minMax"/>
          <c:max val="90"/>
          <c:min val="55"/>
        </c:scaling>
        <c:delete val="0"/>
        <c:axPos val="l"/>
        <c:majorGridlines/>
        <c:numFmt formatCode="0" sourceLinked="1"/>
        <c:majorTickMark val="out"/>
        <c:minorTickMark val="none"/>
        <c:tickLblPos val="nextTo"/>
        <c:crossAx val="155181144"/>
        <c:crosses val="autoZero"/>
        <c:crossBetween val="between"/>
      </c:valAx>
    </c:plotArea>
    <c:legend>
      <c:legendPos val="b"/>
      <c:layout>
        <c:manualLayout>
          <c:xMode val="edge"/>
          <c:yMode val="edge"/>
          <c:x val="4.1258732228247497E-2"/>
          <c:y val="0.7387162610998913"/>
          <c:w val="0.93292600485446253"/>
          <c:h val="0.19696492483894071"/>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2907" cy="493633"/>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46847" y="1"/>
            <a:ext cx="2942907" cy="493633"/>
          </a:xfrm>
          <a:prstGeom prst="rect">
            <a:avLst/>
          </a:prstGeom>
        </p:spPr>
        <p:txBody>
          <a:bodyPr vert="horz" lIns="91440" tIns="45720" rIns="91440" bIns="45720" rtlCol="0"/>
          <a:lstStyle>
            <a:lvl1pPr algn="r">
              <a:defRPr sz="1200"/>
            </a:lvl1pPr>
          </a:lstStyle>
          <a:p>
            <a:fld id="{C6554C6D-39A3-44EB-BEA0-75D4898ECFCE}" type="datetimeFigureOut">
              <a:rPr lang="lv-LV" smtClean="0"/>
              <a:pPr/>
              <a:t>2017.04.04.</a:t>
            </a:fld>
            <a:endParaRPr lang="lv-LV"/>
          </a:p>
        </p:txBody>
      </p:sp>
      <p:sp>
        <p:nvSpPr>
          <p:cNvPr id="4" name="Footer Placeholder 3"/>
          <p:cNvSpPr>
            <a:spLocks noGrp="1"/>
          </p:cNvSpPr>
          <p:nvPr>
            <p:ph type="ftr" sz="quarter" idx="2"/>
          </p:nvPr>
        </p:nvSpPr>
        <p:spPr>
          <a:xfrm>
            <a:off x="0" y="9377317"/>
            <a:ext cx="2942907" cy="493633"/>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46847" y="9377317"/>
            <a:ext cx="2942907" cy="493633"/>
          </a:xfrm>
          <a:prstGeom prst="rect">
            <a:avLst/>
          </a:prstGeom>
        </p:spPr>
        <p:txBody>
          <a:bodyPr vert="horz" lIns="91440" tIns="45720" rIns="91440" bIns="45720" rtlCol="0" anchor="b"/>
          <a:lstStyle>
            <a:lvl1pPr algn="r">
              <a:defRPr sz="1200"/>
            </a:lvl1pPr>
          </a:lstStyle>
          <a:p>
            <a:fld id="{F4D3C64B-FCBC-41F2-8BC6-C9966E5E6CAB}" type="slidenum">
              <a:rPr lang="lv-LV" smtClean="0"/>
              <a:pPr/>
              <a:t>‹#›</a:t>
            </a:fld>
            <a:endParaRPr lang="lv-LV"/>
          </a:p>
        </p:txBody>
      </p:sp>
    </p:spTree>
    <p:extLst>
      <p:ext uri="{BB962C8B-B14F-4D97-AF65-F5344CB8AC3E}">
        <p14:creationId xmlns:p14="http://schemas.microsoft.com/office/powerpoint/2010/main" val="3401784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2907" cy="493633"/>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46847" y="1"/>
            <a:ext cx="2942907" cy="493633"/>
          </a:xfrm>
          <a:prstGeom prst="rect">
            <a:avLst/>
          </a:prstGeom>
        </p:spPr>
        <p:txBody>
          <a:bodyPr vert="horz" lIns="91440" tIns="45720" rIns="91440" bIns="45720" rtlCol="0"/>
          <a:lstStyle>
            <a:lvl1pPr algn="r">
              <a:defRPr sz="1200"/>
            </a:lvl1pPr>
          </a:lstStyle>
          <a:p>
            <a:fld id="{F77EC2DA-1193-44BC-9454-F6869CC877DD}" type="datetimeFigureOut">
              <a:rPr lang="lv-LV" smtClean="0"/>
              <a:pPr/>
              <a:t>2017.04.04.</a:t>
            </a:fld>
            <a:endParaRPr lang="lv-LV"/>
          </a:p>
        </p:txBody>
      </p:sp>
      <p:sp>
        <p:nvSpPr>
          <p:cNvPr id="4" name="Slide Image Placeholder 3"/>
          <p:cNvSpPr>
            <a:spLocks noGrp="1" noRot="1" noChangeAspect="1"/>
          </p:cNvSpPr>
          <p:nvPr>
            <p:ph type="sldImg" idx="2"/>
          </p:nvPr>
        </p:nvSpPr>
        <p:spPr>
          <a:xfrm>
            <a:off x="927100" y="741363"/>
            <a:ext cx="4937125" cy="370205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133" y="4689516"/>
            <a:ext cx="5433060" cy="44426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377317"/>
            <a:ext cx="2942907" cy="493633"/>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46847" y="9377317"/>
            <a:ext cx="2942907" cy="493633"/>
          </a:xfrm>
          <a:prstGeom prst="rect">
            <a:avLst/>
          </a:prstGeom>
        </p:spPr>
        <p:txBody>
          <a:bodyPr vert="horz" lIns="91440" tIns="45720" rIns="91440" bIns="45720" rtlCol="0" anchor="b"/>
          <a:lstStyle>
            <a:lvl1pPr algn="r">
              <a:defRPr sz="1200"/>
            </a:lvl1pPr>
          </a:lstStyle>
          <a:p>
            <a:fld id="{EA5E91CC-C073-470C-A249-6D9C0FA17CA0}" type="slidenum">
              <a:rPr lang="lv-LV" smtClean="0"/>
              <a:pPr/>
              <a:t>‹#›</a:t>
            </a:fld>
            <a:endParaRPr lang="lv-LV"/>
          </a:p>
        </p:txBody>
      </p:sp>
    </p:spTree>
    <p:extLst>
      <p:ext uri="{BB962C8B-B14F-4D97-AF65-F5344CB8AC3E}">
        <p14:creationId xmlns:p14="http://schemas.microsoft.com/office/powerpoint/2010/main" val="354341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lv-LV"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7838D40E-7F94-47EE-9A06-27A5F2E0C8F1}" type="slidenum">
              <a:rPr lang="lv-LV" altLang="en-US" smtClean="0"/>
              <a:pPr/>
              <a:t>1</a:t>
            </a:fld>
            <a:endParaRPr lang="lv-LV" altLang="en-US" smtClean="0"/>
          </a:p>
        </p:txBody>
      </p:sp>
    </p:spTree>
    <p:extLst>
      <p:ext uri="{BB962C8B-B14F-4D97-AF65-F5344CB8AC3E}">
        <p14:creationId xmlns:p14="http://schemas.microsoft.com/office/powerpoint/2010/main" val="883621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A5E91CC-C073-470C-A249-6D9C0FA17CA0}" type="slidenum">
              <a:rPr lang="lv-LV" smtClean="0"/>
              <a:pPr/>
              <a:t>10</a:t>
            </a:fld>
            <a:endParaRPr lang="lv-LV"/>
          </a:p>
        </p:txBody>
      </p:sp>
    </p:spTree>
    <p:extLst>
      <p:ext uri="{BB962C8B-B14F-4D97-AF65-F5344CB8AC3E}">
        <p14:creationId xmlns:p14="http://schemas.microsoft.com/office/powerpoint/2010/main" val="352547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EA5E91CC-C073-470C-A249-6D9C0FA17CA0}" type="slidenum">
              <a:rPr lang="lv-LV" smtClean="0"/>
              <a:pPr/>
              <a:t>11</a:t>
            </a:fld>
            <a:endParaRPr lang="lv-LV"/>
          </a:p>
        </p:txBody>
      </p:sp>
    </p:spTree>
    <p:extLst>
      <p:ext uri="{BB962C8B-B14F-4D97-AF65-F5344CB8AC3E}">
        <p14:creationId xmlns:p14="http://schemas.microsoft.com/office/powerpoint/2010/main" val="822050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EA5E91CC-C073-470C-A249-6D9C0FA17CA0}" type="slidenum">
              <a:rPr lang="lv-LV" smtClean="0"/>
              <a:pPr/>
              <a:t>12</a:t>
            </a:fld>
            <a:endParaRPr lang="lv-LV"/>
          </a:p>
        </p:txBody>
      </p:sp>
    </p:spTree>
    <p:extLst>
      <p:ext uri="{BB962C8B-B14F-4D97-AF65-F5344CB8AC3E}">
        <p14:creationId xmlns:p14="http://schemas.microsoft.com/office/powerpoint/2010/main" val="728643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EA5E91CC-C073-470C-A249-6D9C0FA17CA0}" type="slidenum">
              <a:rPr lang="lv-LV" smtClean="0"/>
              <a:pPr/>
              <a:t>13</a:t>
            </a:fld>
            <a:endParaRPr lang="lv-LV"/>
          </a:p>
        </p:txBody>
      </p:sp>
    </p:spTree>
    <p:extLst>
      <p:ext uri="{BB962C8B-B14F-4D97-AF65-F5344CB8AC3E}">
        <p14:creationId xmlns:p14="http://schemas.microsoft.com/office/powerpoint/2010/main" val="2331929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5E91CC-C073-470C-A249-6D9C0FA17CA0}" type="slidenum">
              <a:rPr lang="lv-LV" smtClean="0"/>
              <a:pPr/>
              <a:t>14</a:t>
            </a:fld>
            <a:endParaRPr lang="lv-LV"/>
          </a:p>
        </p:txBody>
      </p:sp>
    </p:spTree>
    <p:extLst>
      <p:ext uri="{BB962C8B-B14F-4D97-AF65-F5344CB8AC3E}">
        <p14:creationId xmlns:p14="http://schemas.microsoft.com/office/powerpoint/2010/main" val="961119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A5E91CC-C073-470C-A249-6D9C0FA17CA0}" type="slidenum">
              <a:rPr lang="lv-LV" smtClean="0"/>
              <a:pPr/>
              <a:t>15</a:t>
            </a:fld>
            <a:endParaRPr lang="lv-LV"/>
          </a:p>
        </p:txBody>
      </p:sp>
    </p:spTree>
    <p:extLst>
      <p:ext uri="{BB962C8B-B14F-4D97-AF65-F5344CB8AC3E}">
        <p14:creationId xmlns:p14="http://schemas.microsoft.com/office/powerpoint/2010/main" val="2852648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10"/>
          </p:nvPr>
        </p:nvSpPr>
        <p:spPr/>
        <p:txBody>
          <a:bodyPr/>
          <a:lstStyle/>
          <a:p>
            <a:fld id="{C470DB41-250B-46D8-9124-67D958C3AE3D}" type="slidenum">
              <a:rPr lang="lv-LV" smtClean="0"/>
              <a:pPr/>
              <a:t>16</a:t>
            </a:fld>
            <a:endParaRPr lang="lv-LV"/>
          </a:p>
        </p:txBody>
      </p:sp>
    </p:spTree>
    <p:extLst>
      <p:ext uri="{BB962C8B-B14F-4D97-AF65-F5344CB8AC3E}">
        <p14:creationId xmlns:p14="http://schemas.microsoft.com/office/powerpoint/2010/main" val="1874784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A5E91CC-C073-470C-A249-6D9C0FA17CA0}" type="slidenum">
              <a:rPr lang="lv-LV" smtClean="0"/>
              <a:pPr/>
              <a:t>17</a:t>
            </a:fld>
            <a:endParaRPr lang="lv-LV"/>
          </a:p>
        </p:txBody>
      </p:sp>
    </p:spTree>
    <p:extLst>
      <p:ext uri="{BB962C8B-B14F-4D97-AF65-F5344CB8AC3E}">
        <p14:creationId xmlns:p14="http://schemas.microsoft.com/office/powerpoint/2010/main" val="809159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10"/>
          </p:nvPr>
        </p:nvSpPr>
        <p:spPr/>
        <p:txBody>
          <a:bodyPr/>
          <a:lstStyle/>
          <a:p>
            <a:fld id="{C470DB41-250B-46D8-9124-67D958C3AE3D}" type="slidenum">
              <a:rPr lang="lv-LV" smtClean="0"/>
              <a:pPr/>
              <a:t>18</a:t>
            </a:fld>
            <a:endParaRPr lang="lv-LV"/>
          </a:p>
        </p:txBody>
      </p:sp>
    </p:spTree>
    <p:extLst>
      <p:ext uri="{BB962C8B-B14F-4D97-AF65-F5344CB8AC3E}">
        <p14:creationId xmlns:p14="http://schemas.microsoft.com/office/powerpoint/2010/main" val="135158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A5E91CC-C073-470C-A249-6D9C0FA17CA0}" type="slidenum">
              <a:rPr lang="lv-LV" smtClean="0"/>
              <a:pPr/>
              <a:t>19</a:t>
            </a:fld>
            <a:endParaRPr lang="lv-LV"/>
          </a:p>
        </p:txBody>
      </p:sp>
    </p:spTree>
    <p:extLst>
      <p:ext uri="{BB962C8B-B14F-4D97-AF65-F5344CB8AC3E}">
        <p14:creationId xmlns:p14="http://schemas.microsoft.com/office/powerpoint/2010/main" val="124023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baseline="0" dirty="0" smtClean="0"/>
          </a:p>
        </p:txBody>
      </p:sp>
      <p:sp>
        <p:nvSpPr>
          <p:cNvPr id="4" name="Slide Number Placeholder 3"/>
          <p:cNvSpPr>
            <a:spLocks noGrp="1"/>
          </p:cNvSpPr>
          <p:nvPr>
            <p:ph type="sldNum" sz="quarter" idx="10"/>
          </p:nvPr>
        </p:nvSpPr>
        <p:spPr/>
        <p:txBody>
          <a:bodyPr/>
          <a:lstStyle/>
          <a:p>
            <a:fld id="{C470DB41-250B-46D8-9124-67D958C3AE3D}" type="slidenum">
              <a:rPr lang="lv-LV" smtClean="0"/>
              <a:pPr/>
              <a:t>2</a:t>
            </a:fld>
            <a:endParaRPr lang="lv-LV"/>
          </a:p>
        </p:txBody>
      </p:sp>
    </p:spTree>
    <p:extLst>
      <p:ext uri="{BB962C8B-B14F-4D97-AF65-F5344CB8AC3E}">
        <p14:creationId xmlns:p14="http://schemas.microsoft.com/office/powerpoint/2010/main" val="3881484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10"/>
          </p:nvPr>
        </p:nvSpPr>
        <p:spPr/>
        <p:txBody>
          <a:bodyPr/>
          <a:lstStyle/>
          <a:p>
            <a:fld id="{C470DB41-250B-46D8-9124-67D958C3AE3D}" type="slidenum">
              <a:rPr lang="lv-LV" smtClean="0"/>
              <a:pPr/>
              <a:t>20</a:t>
            </a:fld>
            <a:endParaRPr lang="lv-LV"/>
          </a:p>
        </p:txBody>
      </p:sp>
    </p:spTree>
    <p:extLst>
      <p:ext uri="{BB962C8B-B14F-4D97-AF65-F5344CB8AC3E}">
        <p14:creationId xmlns:p14="http://schemas.microsoft.com/office/powerpoint/2010/main" val="2471856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C470DB41-250B-46D8-9124-67D958C3AE3D}" type="slidenum">
              <a:rPr lang="lv-LV" smtClean="0"/>
              <a:pPr/>
              <a:t>21</a:t>
            </a:fld>
            <a:endParaRPr lang="lv-LV"/>
          </a:p>
        </p:txBody>
      </p:sp>
    </p:spTree>
    <p:extLst>
      <p:ext uri="{BB962C8B-B14F-4D97-AF65-F5344CB8AC3E}">
        <p14:creationId xmlns:p14="http://schemas.microsoft.com/office/powerpoint/2010/main" val="3221798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altLang="en-US" sz="1200" dirty="0" smtClean="0">
              <a:solidFill>
                <a:srgbClr val="006600"/>
              </a:solidFill>
              <a:latin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470DB41-250B-46D8-9124-67D958C3AE3D}" type="slidenum">
              <a:rPr lang="lv-LV" smtClean="0"/>
              <a:pPr/>
              <a:t>22</a:t>
            </a:fld>
            <a:endParaRPr lang="lv-LV"/>
          </a:p>
        </p:txBody>
      </p:sp>
    </p:spTree>
    <p:extLst>
      <p:ext uri="{BB962C8B-B14F-4D97-AF65-F5344CB8AC3E}">
        <p14:creationId xmlns:p14="http://schemas.microsoft.com/office/powerpoint/2010/main" val="1448473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C470DB41-250B-46D8-9124-67D958C3AE3D}" type="slidenum">
              <a:rPr lang="lv-LV" smtClean="0"/>
              <a:pPr/>
              <a:t>23</a:t>
            </a:fld>
            <a:endParaRPr lang="lv-LV"/>
          </a:p>
        </p:txBody>
      </p:sp>
    </p:spTree>
    <p:extLst>
      <p:ext uri="{BB962C8B-B14F-4D97-AF65-F5344CB8AC3E}">
        <p14:creationId xmlns:p14="http://schemas.microsoft.com/office/powerpoint/2010/main" val="3362999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C470DB41-250B-46D8-9124-67D958C3AE3D}" type="slidenum">
              <a:rPr lang="lv-LV" smtClean="0"/>
              <a:pPr/>
              <a:t>24</a:t>
            </a:fld>
            <a:endParaRPr lang="lv-LV"/>
          </a:p>
        </p:txBody>
      </p:sp>
    </p:spTree>
    <p:extLst>
      <p:ext uri="{BB962C8B-B14F-4D97-AF65-F5344CB8AC3E}">
        <p14:creationId xmlns:p14="http://schemas.microsoft.com/office/powerpoint/2010/main" val="1307901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10"/>
          </p:nvPr>
        </p:nvSpPr>
        <p:spPr/>
        <p:txBody>
          <a:bodyPr/>
          <a:lstStyle/>
          <a:p>
            <a:fld id="{C470DB41-250B-46D8-9124-67D958C3AE3D}" type="slidenum">
              <a:rPr lang="lv-LV" smtClean="0"/>
              <a:pPr/>
              <a:t>25</a:t>
            </a:fld>
            <a:endParaRPr lang="lv-LV"/>
          </a:p>
        </p:txBody>
      </p:sp>
    </p:spTree>
    <p:extLst>
      <p:ext uri="{BB962C8B-B14F-4D97-AF65-F5344CB8AC3E}">
        <p14:creationId xmlns:p14="http://schemas.microsoft.com/office/powerpoint/2010/main" val="1605316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C470DB41-250B-46D8-9124-67D958C3AE3D}" type="slidenum">
              <a:rPr lang="lv-LV" smtClean="0"/>
              <a:pPr/>
              <a:t>26</a:t>
            </a:fld>
            <a:endParaRPr lang="lv-LV"/>
          </a:p>
        </p:txBody>
      </p:sp>
    </p:spTree>
    <p:extLst>
      <p:ext uri="{BB962C8B-B14F-4D97-AF65-F5344CB8AC3E}">
        <p14:creationId xmlns:p14="http://schemas.microsoft.com/office/powerpoint/2010/main" val="3547392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C470DB41-250B-46D8-9124-67D958C3AE3D}" type="slidenum">
              <a:rPr lang="lv-LV" smtClean="0"/>
              <a:pPr/>
              <a:t>28</a:t>
            </a:fld>
            <a:endParaRPr lang="lv-LV"/>
          </a:p>
        </p:txBody>
      </p:sp>
    </p:spTree>
    <p:extLst>
      <p:ext uri="{BB962C8B-B14F-4D97-AF65-F5344CB8AC3E}">
        <p14:creationId xmlns:p14="http://schemas.microsoft.com/office/powerpoint/2010/main" val="52783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aseline="0" dirty="0" smtClean="0"/>
          </a:p>
        </p:txBody>
      </p:sp>
      <p:sp>
        <p:nvSpPr>
          <p:cNvPr id="4" name="Slide Number Placeholder 3"/>
          <p:cNvSpPr>
            <a:spLocks noGrp="1"/>
          </p:cNvSpPr>
          <p:nvPr>
            <p:ph type="sldNum" sz="quarter" idx="10"/>
          </p:nvPr>
        </p:nvSpPr>
        <p:spPr/>
        <p:txBody>
          <a:bodyPr/>
          <a:lstStyle/>
          <a:p>
            <a:fld id="{EA5E91CC-C073-470C-A249-6D9C0FA17CA0}" type="slidenum">
              <a:rPr lang="lv-LV" smtClean="0"/>
              <a:pPr/>
              <a:t>3</a:t>
            </a:fld>
            <a:endParaRPr lang="lv-LV"/>
          </a:p>
        </p:txBody>
      </p:sp>
    </p:spTree>
    <p:extLst>
      <p:ext uri="{BB962C8B-B14F-4D97-AF65-F5344CB8AC3E}">
        <p14:creationId xmlns:p14="http://schemas.microsoft.com/office/powerpoint/2010/main" val="2024940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EA5E91CC-C073-470C-A249-6D9C0FA17CA0}" type="slidenum">
              <a:rPr lang="lv-LV" smtClean="0"/>
              <a:pPr/>
              <a:t>4</a:t>
            </a:fld>
            <a:endParaRPr lang="lv-LV"/>
          </a:p>
        </p:txBody>
      </p:sp>
    </p:spTree>
    <p:extLst>
      <p:ext uri="{BB962C8B-B14F-4D97-AF65-F5344CB8AC3E}">
        <p14:creationId xmlns:p14="http://schemas.microsoft.com/office/powerpoint/2010/main" val="417532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EA5E91CC-C073-470C-A249-6D9C0FA17CA0}" type="slidenum">
              <a:rPr lang="lv-LV" smtClean="0"/>
              <a:pPr/>
              <a:t>5</a:t>
            </a:fld>
            <a:endParaRPr lang="lv-LV"/>
          </a:p>
        </p:txBody>
      </p:sp>
    </p:spTree>
    <p:extLst>
      <p:ext uri="{BB962C8B-B14F-4D97-AF65-F5344CB8AC3E}">
        <p14:creationId xmlns:p14="http://schemas.microsoft.com/office/powerpoint/2010/main" val="3242643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baseline="0" dirty="0" smtClean="0"/>
          </a:p>
        </p:txBody>
      </p:sp>
      <p:sp>
        <p:nvSpPr>
          <p:cNvPr id="4" name="Slide Number Placeholder 3"/>
          <p:cNvSpPr>
            <a:spLocks noGrp="1"/>
          </p:cNvSpPr>
          <p:nvPr>
            <p:ph type="sldNum" sz="quarter" idx="10"/>
          </p:nvPr>
        </p:nvSpPr>
        <p:spPr/>
        <p:txBody>
          <a:bodyPr/>
          <a:lstStyle/>
          <a:p>
            <a:fld id="{EA5E91CC-C073-470C-A249-6D9C0FA17CA0}" type="slidenum">
              <a:rPr lang="lv-LV" smtClean="0"/>
              <a:pPr/>
              <a:t>6</a:t>
            </a:fld>
            <a:endParaRPr lang="lv-LV"/>
          </a:p>
        </p:txBody>
      </p:sp>
    </p:spTree>
    <p:extLst>
      <p:ext uri="{BB962C8B-B14F-4D97-AF65-F5344CB8AC3E}">
        <p14:creationId xmlns:p14="http://schemas.microsoft.com/office/powerpoint/2010/main" val="242133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EA5E91CC-C073-470C-A249-6D9C0FA17CA0}" type="slidenum">
              <a:rPr lang="lv-LV" smtClean="0"/>
              <a:pPr/>
              <a:t>7</a:t>
            </a:fld>
            <a:endParaRPr lang="lv-LV"/>
          </a:p>
        </p:txBody>
      </p:sp>
    </p:spTree>
    <p:extLst>
      <p:ext uri="{BB962C8B-B14F-4D97-AF65-F5344CB8AC3E}">
        <p14:creationId xmlns:p14="http://schemas.microsoft.com/office/powerpoint/2010/main" val="1730019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baseline="0" dirty="0" smtClean="0"/>
          </a:p>
        </p:txBody>
      </p:sp>
      <p:sp>
        <p:nvSpPr>
          <p:cNvPr id="4" name="Slide Number Placeholder 3"/>
          <p:cNvSpPr>
            <a:spLocks noGrp="1"/>
          </p:cNvSpPr>
          <p:nvPr>
            <p:ph type="sldNum" sz="quarter" idx="10"/>
          </p:nvPr>
        </p:nvSpPr>
        <p:spPr/>
        <p:txBody>
          <a:bodyPr/>
          <a:lstStyle/>
          <a:p>
            <a:fld id="{EA5E91CC-C073-470C-A249-6D9C0FA17CA0}" type="slidenum">
              <a:rPr lang="lv-LV" smtClean="0"/>
              <a:pPr/>
              <a:t>8</a:t>
            </a:fld>
            <a:endParaRPr lang="lv-LV"/>
          </a:p>
        </p:txBody>
      </p:sp>
    </p:spTree>
    <p:extLst>
      <p:ext uri="{BB962C8B-B14F-4D97-AF65-F5344CB8AC3E}">
        <p14:creationId xmlns:p14="http://schemas.microsoft.com/office/powerpoint/2010/main" val="2854346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A5E91CC-C073-470C-A249-6D9C0FA17CA0}" type="slidenum">
              <a:rPr lang="lv-LV" smtClean="0"/>
              <a:pPr/>
              <a:t>9</a:t>
            </a:fld>
            <a:endParaRPr lang="lv-LV"/>
          </a:p>
        </p:txBody>
      </p:sp>
    </p:spTree>
    <p:extLst>
      <p:ext uri="{BB962C8B-B14F-4D97-AF65-F5344CB8AC3E}">
        <p14:creationId xmlns:p14="http://schemas.microsoft.com/office/powerpoint/2010/main" val="4093918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8B1E43-2F6F-4A0A-8823-52DE063C7A78}"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E991-0E5E-4A72-A92D-EDFDF1AA6917}" type="slidenum">
              <a:rPr lang="en-US" smtClean="0"/>
              <a:pPr/>
              <a:t>‹#›</a:t>
            </a:fld>
            <a:endParaRPr lang="en-US"/>
          </a:p>
        </p:txBody>
      </p:sp>
    </p:spTree>
    <p:extLst>
      <p:ext uri="{BB962C8B-B14F-4D97-AF65-F5344CB8AC3E}">
        <p14:creationId xmlns:p14="http://schemas.microsoft.com/office/powerpoint/2010/main" val="211730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8B1E43-2F6F-4A0A-8823-52DE063C7A78}"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E991-0E5E-4A72-A92D-EDFDF1AA6917}" type="slidenum">
              <a:rPr lang="en-US" smtClean="0"/>
              <a:pPr/>
              <a:t>‹#›</a:t>
            </a:fld>
            <a:endParaRPr lang="en-US"/>
          </a:p>
        </p:txBody>
      </p:sp>
    </p:spTree>
    <p:extLst>
      <p:ext uri="{BB962C8B-B14F-4D97-AF65-F5344CB8AC3E}">
        <p14:creationId xmlns:p14="http://schemas.microsoft.com/office/powerpoint/2010/main" val="2732159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8B1E43-2F6F-4A0A-8823-52DE063C7A78}"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E991-0E5E-4A72-A92D-EDFDF1AA6917}" type="slidenum">
              <a:rPr lang="en-US" smtClean="0"/>
              <a:pPr/>
              <a:t>‹#›</a:t>
            </a:fld>
            <a:endParaRPr lang="en-US"/>
          </a:p>
        </p:txBody>
      </p:sp>
    </p:spTree>
    <p:extLst>
      <p:ext uri="{BB962C8B-B14F-4D97-AF65-F5344CB8AC3E}">
        <p14:creationId xmlns:p14="http://schemas.microsoft.com/office/powerpoint/2010/main" val="233337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682875" y="0"/>
            <a:ext cx="3778250" cy="4165600"/>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0" y="6621463"/>
            <a:ext cx="9144000" cy="246062"/>
          </a:xfrm>
          <a:prstGeom prst="rect">
            <a:avLst/>
          </a:prstGeom>
          <a:noFill/>
          <a:ln w="9525">
            <a:noFill/>
            <a:miter lim="800000"/>
            <a:headEnd/>
            <a:tailEnd/>
          </a:ln>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BBAF637A-AC8D-4FA2-8929-91EF2E0C0F8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8B1E43-2F6F-4A0A-8823-52DE063C7A78}"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E991-0E5E-4A72-A92D-EDFDF1AA6917}" type="slidenum">
              <a:rPr lang="en-US" smtClean="0"/>
              <a:pPr/>
              <a:t>‹#›</a:t>
            </a:fld>
            <a:endParaRPr lang="en-US"/>
          </a:p>
        </p:txBody>
      </p:sp>
    </p:spTree>
    <p:extLst>
      <p:ext uri="{BB962C8B-B14F-4D97-AF65-F5344CB8AC3E}">
        <p14:creationId xmlns:p14="http://schemas.microsoft.com/office/powerpoint/2010/main" val="380464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8B1E43-2F6F-4A0A-8823-52DE063C7A78}"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E991-0E5E-4A72-A92D-EDFDF1AA6917}" type="slidenum">
              <a:rPr lang="en-US" smtClean="0"/>
              <a:pPr/>
              <a:t>‹#›</a:t>
            </a:fld>
            <a:endParaRPr lang="en-US"/>
          </a:p>
        </p:txBody>
      </p:sp>
    </p:spTree>
    <p:extLst>
      <p:ext uri="{BB962C8B-B14F-4D97-AF65-F5344CB8AC3E}">
        <p14:creationId xmlns:p14="http://schemas.microsoft.com/office/powerpoint/2010/main" val="217417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8B1E43-2F6F-4A0A-8823-52DE063C7A78}" type="datetimeFigureOut">
              <a:rPr lang="en-US" smtClean="0"/>
              <a:pPr/>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E991-0E5E-4A72-A92D-EDFDF1AA6917}" type="slidenum">
              <a:rPr lang="en-US" smtClean="0"/>
              <a:pPr/>
              <a:t>‹#›</a:t>
            </a:fld>
            <a:endParaRPr lang="en-US"/>
          </a:p>
        </p:txBody>
      </p:sp>
    </p:spTree>
    <p:extLst>
      <p:ext uri="{BB962C8B-B14F-4D97-AF65-F5344CB8AC3E}">
        <p14:creationId xmlns:p14="http://schemas.microsoft.com/office/powerpoint/2010/main" val="270178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8B1E43-2F6F-4A0A-8823-52DE063C7A78}" type="datetimeFigureOut">
              <a:rPr lang="en-US" smtClean="0"/>
              <a:pPr/>
              <a:t>4/4/2017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F6E991-0E5E-4A72-A92D-EDFDF1AA6917}" type="slidenum">
              <a:rPr lang="en-US" smtClean="0"/>
              <a:pPr/>
              <a:t>‹#›</a:t>
            </a:fld>
            <a:endParaRPr lang="en-US"/>
          </a:p>
        </p:txBody>
      </p:sp>
    </p:spTree>
    <p:extLst>
      <p:ext uri="{BB962C8B-B14F-4D97-AF65-F5344CB8AC3E}">
        <p14:creationId xmlns:p14="http://schemas.microsoft.com/office/powerpoint/2010/main" val="80082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8B1E43-2F6F-4A0A-8823-52DE063C7A78}" type="datetimeFigureOut">
              <a:rPr lang="en-US" smtClean="0"/>
              <a:pPr/>
              <a:t>4/4/2017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F6E991-0E5E-4A72-A92D-EDFDF1AA6917}" type="slidenum">
              <a:rPr lang="en-US" smtClean="0"/>
              <a:pPr/>
              <a:t>‹#›</a:t>
            </a:fld>
            <a:endParaRPr lang="en-US"/>
          </a:p>
        </p:txBody>
      </p:sp>
    </p:spTree>
    <p:extLst>
      <p:ext uri="{BB962C8B-B14F-4D97-AF65-F5344CB8AC3E}">
        <p14:creationId xmlns:p14="http://schemas.microsoft.com/office/powerpoint/2010/main" val="91521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8B1E43-2F6F-4A0A-8823-52DE063C7A78}" type="datetimeFigureOut">
              <a:rPr lang="en-US" smtClean="0"/>
              <a:pPr/>
              <a:t>4/4/2017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F6E991-0E5E-4A72-A92D-EDFDF1AA6917}" type="slidenum">
              <a:rPr lang="en-US" smtClean="0"/>
              <a:pPr/>
              <a:t>‹#›</a:t>
            </a:fld>
            <a:endParaRPr lang="en-US"/>
          </a:p>
        </p:txBody>
      </p:sp>
    </p:spTree>
    <p:extLst>
      <p:ext uri="{BB962C8B-B14F-4D97-AF65-F5344CB8AC3E}">
        <p14:creationId xmlns:p14="http://schemas.microsoft.com/office/powerpoint/2010/main" val="323851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B1E43-2F6F-4A0A-8823-52DE063C7A78}" type="datetimeFigureOut">
              <a:rPr lang="en-US" smtClean="0"/>
              <a:pPr/>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E991-0E5E-4A72-A92D-EDFDF1AA6917}" type="slidenum">
              <a:rPr lang="en-US" smtClean="0"/>
              <a:pPr/>
              <a:t>‹#›</a:t>
            </a:fld>
            <a:endParaRPr lang="en-US"/>
          </a:p>
        </p:txBody>
      </p:sp>
    </p:spTree>
    <p:extLst>
      <p:ext uri="{BB962C8B-B14F-4D97-AF65-F5344CB8AC3E}">
        <p14:creationId xmlns:p14="http://schemas.microsoft.com/office/powerpoint/2010/main" val="3024356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B1E43-2F6F-4A0A-8823-52DE063C7A78}" type="datetimeFigureOut">
              <a:rPr lang="en-US" smtClean="0"/>
              <a:pPr/>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E991-0E5E-4A72-A92D-EDFDF1AA6917}" type="slidenum">
              <a:rPr lang="en-US" smtClean="0"/>
              <a:pPr/>
              <a:t>‹#›</a:t>
            </a:fld>
            <a:endParaRPr lang="en-US"/>
          </a:p>
        </p:txBody>
      </p:sp>
    </p:spTree>
    <p:extLst>
      <p:ext uri="{BB962C8B-B14F-4D97-AF65-F5344CB8AC3E}">
        <p14:creationId xmlns:p14="http://schemas.microsoft.com/office/powerpoint/2010/main" val="386414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B1E43-2F6F-4A0A-8823-52DE063C7A78}" type="datetimeFigureOut">
              <a:rPr lang="en-US" smtClean="0"/>
              <a:pPr/>
              <a:t>4/4/2017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E991-0E5E-4A72-A92D-EDFDF1AA6917}" type="slidenum">
              <a:rPr lang="en-US" smtClean="0"/>
              <a:pPr/>
              <a:t>‹#›</a:t>
            </a:fld>
            <a:endParaRPr lang="en-US"/>
          </a:p>
        </p:txBody>
      </p:sp>
    </p:spTree>
    <p:extLst>
      <p:ext uri="{BB962C8B-B14F-4D97-AF65-F5344CB8AC3E}">
        <p14:creationId xmlns:p14="http://schemas.microsoft.com/office/powerpoint/2010/main" val="1055988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3568" y="3717032"/>
            <a:ext cx="7772400" cy="960438"/>
          </a:xfrm>
        </p:spPr>
        <p:txBody>
          <a:bodyPr>
            <a:noAutofit/>
          </a:bodyPr>
          <a:lstStyle/>
          <a:p>
            <a:r>
              <a:rPr lang="lv-LV" sz="3600" b="0" dirty="0" smtClean="0">
                <a:solidFill>
                  <a:schemeClr val="tx2"/>
                </a:solidFill>
                <a:latin typeface="Tahoma" pitchFamily="34" charset="0"/>
                <a:cs typeface="Tahoma" pitchFamily="34" charset="0"/>
              </a:rPr>
              <a:t>Zemes politikas plāns </a:t>
            </a:r>
            <a:r>
              <a:rPr lang="lv-LV" sz="3600" b="0" dirty="0" smtClean="0">
                <a:solidFill>
                  <a:schemeClr val="tx2"/>
                </a:solidFill>
                <a:latin typeface="Tahoma" pitchFamily="34" charset="0"/>
                <a:cs typeface="Tahoma" pitchFamily="34" charset="0"/>
              </a:rPr>
              <a:t>līdz 2020.gadam</a:t>
            </a:r>
            <a:endParaRPr lang="lv-LV" altLang="en-US" sz="3600" dirty="0" smtClean="0">
              <a:solidFill>
                <a:schemeClr val="tx2"/>
              </a:solidFill>
            </a:endParaRPr>
          </a:p>
        </p:txBody>
      </p:sp>
      <p:sp>
        <p:nvSpPr>
          <p:cNvPr id="11267" name="Text Placeholder 3"/>
          <p:cNvSpPr>
            <a:spLocks noGrp="1"/>
          </p:cNvSpPr>
          <p:nvPr>
            <p:ph type="body" sz="quarter" idx="11"/>
          </p:nvPr>
        </p:nvSpPr>
        <p:spPr/>
        <p:txBody>
          <a:bodyPr/>
          <a:lstStyle/>
          <a:p>
            <a:endParaRPr lang="lv-LV" altLang="en-US" dirty="0" smtClean="0">
              <a:solidFill>
                <a:srgbClr val="0066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373688" cy="1036642"/>
          </a:xfrm>
        </p:spPr>
        <p:txBody>
          <a:bodyPr>
            <a:noAutofit/>
          </a:bodyPr>
          <a:lstStyle/>
          <a:p>
            <a:r>
              <a:rPr lang="lv-LV" sz="3600" b="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Zemju sadalījums pēc īpašuma tiesību statusa</a:t>
            </a:r>
            <a:endParaRPr lang="lv-LV" sz="3600" b="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901552" y="2220144"/>
            <a:ext cx="7632848" cy="4104456"/>
          </a:xfrm>
        </p:spPr>
        <p:txBody>
          <a:bodyPr>
            <a:normAutofit/>
          </a:bodyPr>
          <a:lstStyle/>
          <a:p>
            <a:r>
              <a:rPr lang="lv-LV" sz="3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Fiziskas personas – 48,1 %</a:t>
            </a:r>
          </a:p>
          <a:p>
            <a:r>
              <a:rPr lang="lv-LV" sz="3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Valsts – 28,4 %</a:t>
            </a:r>
          </a:p>
          <a:p>
            <a:r>
              <a:rPr lang="lv-LV" sz="3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Juridiskas personas – 17,1 %</a:t>
            </a:r>
          </a:p>
          <a:p>
            <a:r>
              <a:rPr lang="lv-LV" sz="3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Pašvaldības – 4,9 %</a:t>
            </a:r>
          </a:p>
          <a:p>
            <a:r>
              <a:rPr lang="lv-LV" sz="3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Nevienam – 0,5 %</a:t>
            </a:r>
            <a:endParaRPr lang="lv-LV" sz="32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2645301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2800" b="1" dirty="0"/>
              <a:t>Ārvalstu fizisku un juridisku personu skaits darījumos ar zemes un zemes un ēkas nekustamiem īpašumiem</a:t>
            </a:r>
            <a:endParaRPr lang="en-US" sz="28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4666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2400" b="1" dirty="0"/>
              <a:t>Ārvalstu fizisku un juridisku personu īpatsvars darījumos ar zemes un zemes un ēkas nekustamiem īpašumiem - Ludzas, Ciblas, Zilupes un Kārsavas novados</a:t>
            </a:r>
            <a:endParaRPr lang="en-US" sz="2400" dirty="0"/>
          </a:p>
        </p:txBody>
      </p:sp>
      <p:graphicFrame>
        <p:nvGraphicFramePr>
          <p:cNvPr id="4" name="Content Placeholder 3"/>
          <p:cNvGraphicFramePr>
            <a:graphicFrameLocks noGrp="1"/>
          </p:cNvGraphicFramePr>
          <p:nvPr>
            <p:ph idx="1"/>
          </p:nvPr>
        </p:nvGraphicFramePr>
        <p:xfrm>
          <a:off x="611560" y="1772816"/>
          <a:ext cx="8363272" cy="4781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8902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K:\_Rppp\TPD\Edvīns\Zemes politika 2020\ZP Plāns\Kartoshemas\Ar_Virsrakstiem\mazas_saimniecibas.png"/>
          <p:cNvPicPr/>
          <p:nvPr/>
        </p:nvPicPr>
        <p:blipFill>
          <a:blip r:embed="rId3" cstate="print"/>
          <a:srcRect/>
          <a:stretch>
            <a:fillRect/>
          </a:stretch>
        </p:blipFill>
        <p:spPr bwMode="auto">
          <a:xfrm>
            <a:off x="528408" y="260648"/>
            <a:ext cx="8436080" cy="6220270"/>
          </a:xfrm>
          <a:prstGeom prst="rect">
            <a:avLst/>
          </a:prstGeom>
          <a:noFill/>
          <a:ln w="9525">
            <a:noFill/>
            <a:miter lim="800000"/>
            <a:headEnd/>
            <a:tailEnd/>
          </a:ln>
        </p:spPr>
      </p:pic>
    </p:spTree>
    <p:extLst>
      <p:ext uri="{BB962C8B-B14F-4D97-AF65-F5344CB8AC3E}">
        <p14:creationId xmlns:p14="http://schemas.microsoft.com/office/powerpoint/2010/main" val="375469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100" dirty="0"/>
          </a:p>
        </p:txBody>
      </p:sp>
      <p:sp>
        <p:nvSpPr>
          <p:cNvPr id="3" name="Content Placeholder 2"/>
          <p:cNvSpPr>
            <a:spLocks noGrp="1"/>
          </p:cNvSpPr>
          <p:nvPr>
            <p:ph idx="1"/>
          </p:nvPr>
        </p:nvSpPr>
        <p:spPr/>
        <p:txBody>
          <a:bodyPr/>
          <a:lstStyle/>
          <a:p>
            <a:endParaRPr lang="en-US" dirty="0"/>
          </a:p>
        </p:txBody>
      </p:sp>
      <p:pic>
        <p:nvPicPr>
          <p:cNvPr id="4" name="Picture 3" descr="K:\_Rppp\TPD\Edvīns\Zemes politika 2020\ZP Plāns\Kartoshemas\Ar_Virsrakstiem\zemes_vienibas.png"/>
          <p:cNvPicPr/>
          <p:nvPr/>
        </p:nvPicPr>
        <p:blipFill>
          <a:blip r:embed="rId3" cstate="print"/>
          <a:srcRect/>
          <a:stretch>
            <a:fillRect/>
          </a:stretch>
        </p:blipFill>
        <p:spPr bwMode="auto">
          <a:xfrm>
            <a:off x="395536" y="0"/>
            <a:ext cx="8568952" cy="6472064"/>
          </a:xfrm>
          <a:prstGeom prst="rect">
            <a:avLst/>
          </a:prstGeom>
          <a:noFill/>
          <a:ln w="9525">
            <a:noFill/>
            <a:miter lim="800000"/>
            <a:headEnd/>
            <a:tailEnd/>
          </a:ln>
        </p:spPr>
      </p:pic>
    </p:spTree>
    <p:extLst>
      <p:ext uri="{BB962C8B-B14F-4D97-AF65-F5344CB8AC3E}">
        <p14:creationId xmlns:p14="http://schemas.microsoft.com/office/powerpoint/2010/main" val="2785920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242075"/>
            <a:ext cx="6542293" cy="619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68561" y="4293096"/>
            <a:ext cx="2746648" cy="830997"/>
          </a:xfrm>
          <a:prstGeom prst="rect">
            <a:avLst/>
          </a:prstGeom>
          <a:noFill/>
        </p:spPr>
        <p:txBody>
          <a:bodyPr wrap="square" rtlCol="0">
            <a:spAutoFit/>
          </a:bodyPr>
          <a:lstStyle/>
          <a:p>
            <a:r>
              <a:rPr lang="lv-LV" sz="2400" dirty="0" smtClean="0">
                <a:latin typeface="Tahoma" panose="020B0604030504040204" pitchFamily="34" charset="0"/>
                <a:ea typeface="Tahoma" panose="020B0604030504040204" pitchFamily="34" charset="0"/>
                <a:cs typeface="Tahoma" panose="020B0604030504040204" pitchFamily="34" charset="0"/>
              </a:rPr>
              <a:t>Bauskas novada </a:t>
            </a:r>
          </a:p>
          <a:p>
            <a:r>
              <a:rPr lang="lv-LV" sz="2400" dirty="0" smtClean="0">
                <a:latin typeface="Tahoma" panose="020B0604030504040204" pitchFamily="34" charset="0"/>
                <a:ea typeface="Tahoma" panose="020B0604030504040204" pitchFamily="34" charset="0"/>
                <a:cs typeface="Tahoma" panose="020B0604030504040204" pitchFamily="34" charset="0"/>
              </a:rPr>
              <a:t>  </a:t>
            </a:r>
            <a:r>
              <a:rPr lang="lv-LV" sz="2400" dirty="0" err="1" smtClean="0">
                <a:latin typeface="Tahoma" panose="020B0604030504040204" pitchFamily="34" charset="0"/>
                <a:ea typeface="Tahoma" panose="020B0604030504040204" pitchFamily="34" charset="0"/>
                <a:cs typeface="Tahoma" panose="020B0604030504040204" pitchFamily="34" charset="0"/>
              </a:rPr>
              <a:t>Islīces</a:t>
            </a:r>
            <a:r>
              <a:rPr lang="lv-LV" sz="2400" dirty="0" smtClean="0">
                <a:latin typeface="Tahoma" panose="020B0604030504040204" pitchFamily="34" charset="0"/>
                <a:ea typeface="Tahoma" panose="020B0604030504040204" pitchFamily="34" charset="0"/>
                <a:cs typeface="Tahoma" panose="020B0604030504040204" pitchFamily="34" charset="0"/>
              </a:rPr>
              <a:t> pagasts</a:t>
            </a:r>
            <a:endParaRPr lang="lv-LV"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0345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051720" y="476672"/>
            <a:ext cx="7344816" cy="1036638"/>
          </a:xfrm>
        </p:spPr>
        <p:txBody>
          <a:bodyPr>
            <a:normAutofit/>
          </a:bodyPr>
          <a:lstStyle/>
          <a:p>
            <a:r>
              <a:rPr lang="lv-LV" altLang="en-US" sz="2000" dirty="0" smtClean="0"/>
              <a:t/>
            </a:r>
            <a:br>
              <a:rPr lang="lv-LV" altLang="en-US" sz="2000" dirty="0" smtClean="0"/>
            </a:br>
            <a:endParaRPr lang="lv-LV" altLang="en-US" sz="3600" b="0" dirty="0" smtClean="0">
              <a:solidFill>
                <a:schemeClr val="tx2"/>
              </a:solidFill>
            </a:endParaRPr>
          </a:p>
        </p:txBody>
      </p:sp>
      <p:sp>
        <p:nvSpPr>
          <p:cNvPr id="12291" name="Content Placeholder 2"/>
          <p:cNvSpPr>
            <a:spLocks noGrp="1"/>
          </p:cNvSpPr>
          <p:nvPr>
            <p:ph idx="1"/>
          </p:nvPr>
        </p:nvSpPr>
        <p:spPr>
          <a:xfrm>
            <a:off x="489844" y="2587521"/>
            <a:ext cx="8424936" cy="3706812"/>
          </a:xfrm>
        </p:spPr>
        <p:txBody>
          <a:bodyPr>
            <a:normAutofit/>
          </a:bodyPr>
          <a:lstStyle/>
          <a:p>
            <a:pPr algn="ctr"/>
            <a:r>
              <a:rPr lang="lv-LV" altLang="en-US" sz="3200" dirty="0" smtClean="0">
                <a:solidFill>
                  <a:schemeClr val="tx2"/>
                </a:solidFill>
                <a:latin typeface="Tahoma" pitchFamily="34" charset="0"/>
                <a:cs typeface="Tahoma" pitchFamily="34" charset="0"/>
              </a:rPr>
              <a:t>Zemes kā unikāla resursa ilgtspējīgi izmantošana</a:t>
            </a:r>
          </a:p>
          <a:p>
            <a:endParaRPr lang="lv-LV" altLang="en-US" sz="2800" dirty="0" smtClean="0">
              <a:solidFill>
                <a:schemeClr val="tx2"/>
              </a:solidFill>
              <a:latin typeface="Tahoma" pitchFamily="34" charset="0"/>
              <a:cs typeface="Tahoma" pitchFamily="34" charset="0"/>
            </a:endParaRPr>
          </a:p>
          <a:p>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p:txBody>
      </p:sp>
      <p:sp>
        <p:nvSpPr>
          <p:cNvPr id="12292" name="Text Placeholder 3"/>
          <p:cNvSpPr>
            <a:spLocks noGrp="1"/>
          </p:cNvSpPr>
          <p:nvPr>
            <p:ph type="body" sz="quarter" idx="10"/>
          </p:nvPr>
        </p:nvSpPr>
        <p:spPr/>
        <p:txBody>
          <a:bodyPr/>
          <a:lstStyle/>
          <a:p>
            <a:endParaRPr lang="lv-LV" altLang="en-US" smtClean="0"/>
          </a:p>
        </p:txBody>
      </p:sp>
      <p:sp>
        <p:nvSpPr>
          <p:cNvPr id="12293" name="Text Placeholder 4"/>
          <p:cNvSpPr>
            <a:spLocks noGrp="1"/>
          </p:cNvSpPr>
          <p:nvPr>
            <p:ph type="body" sz="quarter" idx="12"/>
          </p:nvPr>
        </p:nvSpPr>
        <p:spPr/>
        <p:txBody>
          <a:bodyPr/>
          <a:lstStyle/>
          <a:p>
            <a:endParaRPr lang="lv-LV" altLang="en-US" dirty="0" smtClean="0">
              <a:solidFill>
                <a:srgbClr val="006600"/>
              </a:solidFill>
            </a:endParaRPr>
          </a:p>
        </p:txBody>
      </p:sp>
      <p:sp>
        <p:nvSpPr>
          <p:cNvPr id="12294" name="Slide Number Placeholder 5"/>
          <p:cNvSpPr>
            <a:spLocks noGrp="1"/>
          </p:cNvSpPr>
          <p:nvPr>
            <p:ph type="sldNum" sz="quarter" idx="13"/>
          </p:nvPr>
        </p:nvSpPr>
        <p:spPr bwMode="auto">
          <a:noFill/>
          <a:ln>
            <a:miter lim="800000"/>
            <a:headEnd/>
            <a:tailEnd/>
          </a:ln>
        </p:spPr>
        <p:txBody>
          <a:bodyPr/>
          <a:lstStyle/>
          <a:p>
            <a:fld id="{2A1B9367-A437-40FE-8087-9E06535EBF5D}" type="slidenum">
              <a:rPr lang="en-US" altLang="en-US" smtClean="0"/>
              <a:pPr/>
              <a:t>16</a:t>
            </a:fld>
            <a:endParaRPr lang="en-US" altLang="en-US" smtClean="0"/>
          </a:p>
        </p:txBody>
      </p:sp>
      <p:sp>
        <p:nvSpPr>
          <p:cNvPr id="7" name="TextBox 6"/>
          <p:cNvSpPr txBox="1"/>
          <p:nvPr/>
        </p:nvSpPr>
        <p:spPr>
          <a:xfrm>
            <a:off x="3491880" y="836712"/>
            <a:ext cx="3888432" cy="646331"/>
          </a:xfrm>
          <a:prstGeom prst="rect">
            <a:avLst/>
          </a:prstGeom>
          <a:noFill/>
        </p:spPr>
        <p:txBody>
          <a:bodyPr wrap="square" rtlCol="0">
            <a:spAutoFit/>
          </a:bodyPr>
          <a:lstStyle/>
          <a:p>
            <a:r>
              <a:rPr lang="lv-LV" sz="3600" dirty="0" smtClean="0">
                <a:solidFill>
                  <a:schemeClr val="accent1">
                    <a:lumMod val="50000"/>
                  </a:schemeClr>
                </a:solidFill>
                <a:latin typeface="Tahoma" pitchFamily="34" charset="0"/>
                <a:ea typeface="Tahoma" pitchFamily="34" charset="0"/>
                <a:cs typeface="Tahoma" pitchFamily="34" charset="0"/>
              </a:rPr>
              <a:t>Politikas mērķis</a:t>
            </a:r>
            <a:endParaRPr lang="lv-LV" sz="3600" dirty="0">
              <a:solidFill>
                <a:schemeClr val="accent1">
                  <a:lumMod val="50000"/>
                </a:schemeClr>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Flowchart: Connector 5"/>
          <p:cNvSpPr/>
          <p:nvPr/>
        </p:nvSpPr>
        <p:spPr>
          <a:xfrm>
            <a:off x="1618692" y="2636912"/>
            <a:ext cx="1944216" cy="18722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smtClean="0">
                <a:latin typeface="Tahoma" panose="020B0604030504040204" pitchFamily="34" charset="0"/>
                <a:ea typeface="Tahoma" panose="020B0604030504040204" pitchFamily="34" charset="0"/>
                <a:cs typeface="Tahoma" panose="020B0604030504040204" pitchFamily="34" charset="0"/>
              </a:rPr>
              <a:t>Zemes politika</a:t>
            </a:r>
            <a:endParaRPr lang="lv-LV" sz="2400" dirty="0">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6"/>
          <p:cNvSpPr>
            <a:spLocks noGrp="1"/>
          </p:cNvSpPr>
          <p:nvPr>
            <p:ph idx="1"/>
          </p:nvPr>
        </p:nvSpPr>
        <p:spPr>
          <a:xfrm>
            <a:off x="6156176" y="2297018"/>
            <a:ext cx="2197720" cy="221210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smtClean="0">
                <a:latin typeface="Tahoma" panose="020B0604030504040204" pitchFamily="34" charset="0"/>
                <a:ea typeface="Tahoma" panose="020B0604030504040204" pitchFamily="34" charset="0"/>
                <a:cs typeface="Tahoma" panose="020B0604030504040204" pitchFamily="34" charset="0"/>
              </a:rPr>
              <a:t>Klimata </a:t>
            </a:r>
            <a:r>
              <a:rPr lang="lv-LV" sz="2400" dirty="0" err="1" smtClean="0">
                <a:latin typeface="Tahoma" panose="020B0604030504040204" pitchFamily="34" charset="0"/>
                <a:ea typeface="Tahoma" panose="020B0604030504040204" pitchFamily="34" charset="0"/>
                <a:cs typeface="Tahoma" panose="020B0604030504040204" pitchFamily="34" charset="0"/>
              </a:rPr>
              <a:t>pārmaiņupolitika</a:t>
            </a:r>
            <a:endParaRPr lang="lv-LV" sz="2400" dirty="0">
              <a:latin typeface="Tahoma" panose="020B0604030504040204" pitchFamily="34" charset="0"/>
              <a:ea typeface="Tahoma" panose="020B0604030504040204" pitchFamily="34" charset="0"/>
              <a:cs typeface="Tahoma" panose="020B0604030504040204" pitchFamily="34" charset="0"/>
            </a:endParaRPr>
          </a:p>
        </p:txBody>
      </p:sp>
      <p:sp>
        <p:nvSpPr>
          <p:cNvPr id="8" name="Left-Right Arrow 7"/>
          <p:cNvSpPr/>
          <p:nvPr/>
        </p:nvSpPr>
        <p:spPr>
          <a:xfrm>
            <a:off x="4262760" y="3320988"/>
            <a:ext cx="1426840"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Right Arrow 9"/>
          <p:cNvSpPr/>
          <p:nvPr/>
        </p:nvSpPr>
        <p:spPr>
          <a:xfrm rot="16200000">
            <a:off x="2122748" y="5013618"/>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Right Arrow 10"/>
          <p:cNvSpPr/>
          <p:nvPr/>
        </p:nvSpPr>
        <p:spPr>
          <a:xfrm>
            <a:off x="449300" y="3320988"/>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Right Arrow 11"/>
          <p:cNvSpPr/>
          <p:nvPr/>
        </p:nvSpPr>
        <p:spPr>
          <a:xfrm rot="5400000">
            <a:off x="2122748" y="1548462"/>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874686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051720" y="476672"/>
            <a:ext cx="7344816" cy="1036638"/>
          </a:xfrm>
        </p:spPr>
        <p:txBody>
          <a:bodyPr>
            <a:normAutofit/>
          </a:bodyPr>
          <a:lstStyle/>
          <a:p>
            <a:r>
              <a:rPr lang="lv-LV" altLang="en-US" sz="2000" dirty="0" smtClean="0"/>
              <a:t/>
            </a:r>
            <a:br>
              <a:rPr lang="lv-LV" altLang="en-US" sz="2000" dirty="0" smtClean="0"/>
            </a:br>
            <a:endParaRPr lang="lv-LV" altLang="en-US" sz="3600" b="0" dirty="0" smtClean="0">
              <a:solidFill>
                <a:schemeClr val="tx2"/>
              </a:solidFill>
            </a:endParaRPr>
          </a:p>
        </p:txBody>
      </p:sp>
      <p:sp>
        <p:nvSpPr>
          <p:cNvPr id="12291" name="Content Placeholder 2"/>
          <p:cNvSpPr>
            <a:spLocks noGrp="1"/>
          </p:cNvSpPr>
          <p:nvPr>
            <p:ph idx="1"/>
          </p:nvPr>
        </p:nvSpPr>
        <p:spPr>
          <a:xfrm>
            <a:off x="664332" y="2065549"/>
            <a:ext cx="8424936" cy="3706812"/>
          </a:xfrm>
        </p:spPr>
        <p:txBody>
          <a:bodyPr>
            <a:normAutofit fontScale="70000" lnSpcReduction="20000"/>
          </a:bodyPr>
          <a:lstStyle/>
          <a:p>
            <a:endParaRPr lang="lv-LV" altLang="en-US" sz="2800" dirty="0" smtClean="0">
              <a:solidFill>
                <a:schemeClr val="tx2"/>
              </a:solidFill>
              <a:latin typeface="Tahoma" pitchFamily="34" charset="0"/>
              <a:cs typeface="Tahoma" pitchFamily="34" charset="0"/>
            </a:endParaRPr>
          </a:p>
          <a:p>
            <a:r>
              <a:rPr lang="lv-LV" altLang="en-US" sz="2800" dirty="0" smtClean="0">
                <a:solidFill>
                  <a:schemeClr val="tx2">
                    <a:lumMod val="75000"/>
                  </a:schemeClr>
                </a:solidFill>
                <a:latin typeface="Tahoma" pitchFamily="34" charset="0"/>
                <a:ea typeface="Tahoma" pitchFamily="34" charset="0"/>
                <a:cs typeface="Tahoma" pitchFamily="34" charset="0"/>
              </a:rPr>
              <a:t>Balstoties </a:t>
            </a:r>
            <a:r>
              <a:rPr lang="lv-LV" sz="2800" dirty="0" smtClean="0">
                <a:solidFill>
                  <a:schemeClr val="tx2">
                    <a:lumMod val="75000"/>
                  </a:schemeClr>
                </a:solidFill>
                <a:latin typeface="Tahoma" pitchFamily="34" charset="0"/>
                <a:ea typeface="Tahoma" pitchFamily="34" charset="0"/>
                <a:cs typeface="Tahoma" pitchFamily="34" charset="0"/>
              </a:rPr>
              <a:t>uz katras nozares (lauksaimniecība, mežsaimniecība, zemes dzīles, purvi, vide) sociālekonomisko un ietekmes uz vidi izvērtējumu, ņemot vērā ilgtermiņa izaugsmes potenciālu, globālās tendences un klimata pārmaiņu riskus, kā arī citu attīstīto valstu pieredzi, veidot konstruktīvu ietvaru dialogam ar nozarēm par </a:t>
            </a:r>
            <a:r>
              <a:rPr lang="lv-LV" sz="2800" b="1" dirty="0" smtClean="0">
                <a:solidFill>
                  <a:schemeClr val="tx2">
                    <a:lumMod val="75000"/>
                  </a:schemeClr>
                </a:solidFill>
                <a:latin typeface="Tahoma" pitchFamily="34" charset="0"/>
                <a:ea typeface="Tahoma" pitchFamily="34" charset="0"/>
                <a:cs typeface="Tahoma" pitchFamily="34" charset="0"/>
              </a:rPr>
              <a:t>Latvijas ilgtermiņa interesēm atbilstošākajiem attīstības un zemes izmantošanas scenārijiem</a:t>
            </a:r>
            <a:r>
              <a:rPr lang="lv-LV" sz="2800" dirty="0" smtClean="0">
                <a:solidFill>
                  <a:schemeClr val="tx2">
                    <a:lumMod val="75000"/>
                  </a:schemeClr>
                </a:solidFill>
                <a:latin typeface="Tahoma" pitchFamily="34" charset="0"/>
                <a:ea typeface="Tahoma" pitchFamily="34" charset="0"/>
                <a:cs typeface="Tahoma" pitchFamily="34" charset="0"/>
              </a:rPr>
              <a:t>, tādējādi radot attiecīgajās nozarēs izpratni par turpmāk veicamo investīciju apjomu un virzienu, sekmējot šo investīciju papildināšanu ar mērķtiecīgām publiskajām investīcijām un citiem atbalsta pasākumiem</a:t>
            </a:r>
          </a:p>
          <a:p>
            <a:r>
              <a:rPr lang="lv-LV" altLang="en-US" sz="2800" dirty="0" smtClean="0">
                <a:solidFill>
                  <a:schemeClr val="tx2">
                    <a:lumMod val="75000"/>
                  </a:schemeClr>
                </a:solidFill>
                <a:latin typeface="Tahoma" pitchFamily="34" charset="0"/>
                <a:ea typeface="Tahoma" pitchFamily="34" charset="0"/>
                <a:cs typeface="Tahoma" pitchFamily="34" charset="0"/>
              </a:rPr>
              <a:t>(Saeimas paziņojums)</a:t>
            </a:r>
          </a:p>
          <a:p>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p:txBody>
      </p:sp>
      <p:sp>
        <p:nvSpPr>
          <p:cNvPr id="12292" name="Text Placeholder 3"/>
          <p:cNvSpPr>
            <a:spLocks noGrp="1"/>
          </p:cNvSpPr>
          <p:nvPr>
            <p:ph type="body" sz="quarter" idx="10"/>
          </p:nvPr>
        </p:nvSpPr>
        <p:spPr/>
        <p:txBody>
          <a:bodyPr/>
          <a:lstStyle/>
          <a:p>
            <a:endParaRPr lang="lv-LV" altLang="en-US" smtClean="0"/>
          </a:p>
        </p:txBody>
      </p:sp>
      <p:sp>
        <p:nvSpPr>
          <p:cNvPr id="12293" name="Text Placeholder 4"/>
          <p:cNvSpPr>
            <a:spLocks noGrp="1"/>
          </p:cNvSpPr>
          <p:nvPr>
            <p:ph type="body" sz="quarter" idx="12"/>
          </p:nvPr>
        </p:nvSpPr>
        <p:spPr/>
        <p:txBody>
          <a:bodyPr/>
          <a:lstStyle/>
          <a:p>
            <a:endParaRPr lang="lv-LV" altLang="en-US" dirty="0" smtClean="0">
              <a:solidFill>
                <a:srgbClr val="006600"/>
              </a:solidFill>
            </a:endParaRPr>
          </a:p>
        </p:txBody>
      </p:sp>
      <p:sp>
        <p:nvSpPr>
          <p:cNvPr id="12294" name="Slide Number Placeholder 5"/>
          <p:cNvSpPr>
            <a:spLocks noGrp="1"/>
          </p:cNvSpPr>
          <p:nvPr>
            <p:ph type="sldNum" sz="quarter" idx="13"/>
          </p:nvPr>
        </p:nvSpPr>
        <p:spPr bwMode="auto">
          <a:noFill/>
          <a:ln>
            <a:miter lim="800000"/>
            <a:headEnd/>
            <a:tailEnd/>
          </a:ln>
        </p:spPr>
        <p:txBody>
          <a:bodyPr/>
          <a:lstStyle/>
          <a:p>
            <a:fld id="{2A1B9367-A437-40FE-8087-9E06535EBF5D}" type="slidenum">
              <a:rPr lang="en-US" altLang="en-US" smtClean="0"/>
              <a:pPr/>
              <a:t>18</a:t>
            </a:fld>
            <a:endParaRPr lang="en-US" altLang="en-US" smtClean="0"/>
          </a:p>
        </p:txBody>
      </p:sp>
      <p:sp>
        <p:nvSpPr>
          <p:cNvPr id="7" name="TextBox 6"/>
          <p:cNvSpPr txBox="1"/>
          <p:nvPr/>
        </p:nvSpPr>
        <p:spPr>
          <a:xfrm>
            <a:off x="3491880" y="836712"/>
            <a:ext cx="3888432" cy="646331"/>
          </a:xfrm>
          <a:prstGeom prst="rect">
            <a:avLst/>
          </a:prstGeom>
          <a:noFill/>
        </p:spPr>
        <p:txBody>
          <a:bodyPr wrap="square" rtlCol="0">
            <a:spAutoFit/>
          </a:bodyPr>
          <a:lstStyle/>
          <a:p>
            <a:r>
              <a:rPr lang="lv-LV" sz="3600" dirty="0" smtClean="0">
                <a:solidFill>
                  <a:schemeClr val="accent1">
                    <a:lumMod val="50000"/>
                  </a:schemeClr>
                </a:solidFill>
                <a:latin typeface="Tahoma" pitchFamily="34" charset="0"/>
                <a:ea typeface="Tahoma" pitchFamily="34" charset="0"/>
                <a:cs typeface="Tahoma" pitchFamily="34" charset="0"/>
              </a:rPr>
              <a:t>Politikas mērķis</a:t>
            </a:r>
            <a:endParaRPr lang="lv-LV" sz="3600" dirty="0">
              <a:solidFill>
                <a:schemeClr val="accent1">
                  <a:lumMod val="50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19386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sp>
        <p:nvSpPr>
          <p:cNvPr id="3" name="Content Placeholder 2"/>
          <p:cNvSpPr>
            <a:spLocks noGrp="1"/>
          </p:cNvSpPr>
          <p:nvPr>
            <p:ph idx="1"/>
          </p:nvPr>
        </p:nvSpPr>
        <p:spPr>
          <a:xfrm>
            <a:off x="3094112" y="2996952"/>
            <a:ext cx="3565376" cy="1388368"/>
          </a:xfrm>
        </p:spPr>
        <p:txBody>
          <a:bodyPr>
            <a:normAutofit/>
          </a:bodyPr>
          <a:lstStyle/>
          <a:p>
            <a:r>
              <a:rPr lang="lv-LV" sz="4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Ko darīt? </a:t>
            </a:r>
            <a:endParaRPr lang="lv-LV" sz="4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3346000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051720" y="476672"/>
            <a:ext cx="7344816" cy="1036638"/>
          </a:xfrm>
        </p:spPr>
        <p:txBody>
          <a:bodyPr>
            <a:normAutofit/>
          </a:bodyPr>
          <a:lstStyle/>
          <a:p>
            <a:r>
              <a:rPr lang="lv-LV" altLang="en-US" sz="2000" dirty="0" smtClean="0"/>
              <a:t/>
            </a:r>
            <a:br>
              <a:rPr lang="lv-LV" altLang="en-US" sz="2000" dirty="0" smtClean="0"/>
            </a:br>
            <a:endParaRPr lang="lv-LV" altLang="en-US" sz="3600" b="0" dirty="0" smtClean="0">
              <a:solidFill>
                <a:schemeClr val="tx2"/>
              </a:solidFill>
            </a:endParaRPr>
          </a:p>
        </p:txBody>
      </p:sp>
      <p:sp>
        <p:nvSpPr>
          <p:cNvPr id="12291" name="Content Placeholder 2"/>
          <p:cNvSpPr>
            <a:spLocks noGrp="1"/>
          </p:cNvSpPr>
          <p:nvPr>
            <p:ph idx="1"/>
          </p:nvPr>
        </p:nvSpPr>
        <p:spPr>
          <a:xfrm>
            <a:off x="2483768" y="2065549"/>
            <a:ext cx="4536504" cy="3706812"/>
          </a:xfrm>
        </p:spPr>
        <p:txBody>
          <a:bodyPr>
            <a:normAutofit/>
          </a:bodyPr>
          <a:lstStyle/>
          <a:p>
            <a:r>
              <a:rPr lang="lv-LV" altLang="en-US" sz="3200" dirty="0" smtClean="0">
                <a:solidFill>
                  <a:schemeClr val="tx2"/>
                </a:solidFill>
                <a:latin typeface="Tahoma" pitchFamily="34" charset="0"/>
                <a:cs typeface="Tahoma" pitchFamily="34" charset="0"/>
              </a:rPr>
              <a:t>Kur esam?</a:t>
            </a:r>
          </a:p>
          <a:p>
            <a:r>
              <a:rPr lang="lv-LV" altLang="en-US" sz="3200" dirty="0" smtClean="0">
                <a:solidFill>
                  <a:schemeClr val="tx2"/>
                </a:solidFill>
                <a:latin typeface="Tahoma" pitchFamily="34" charset="0"/>
                <a:cs typeface="Tahoma" pitchFamily="34" charset="0"/>
              </a:rPr>
              <a:t>Politikas mērķi</a:t>
            </a:r>
          </a:p>
          <a:p>
            <a:r>
              <a:rPr lang="lv-LV" altLang="en-US" sz="3200" dirty="0" smtClean="0">
                <a:solidFill>
                  <a:schemeClr val="tx2"/>
                </a:solidFill>
                <a:latin typeface="Tahoma" pitchFamily="34" charset="0"/>
                <a:cs typeface="Tahoma" pitchFamily="34" charset="0"/>
              </a:rPr>
              <a:t>Ko darīt?</a:t>
            </a:r>
          </a:p>
          <a:p>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p:txBody>
      </p:sp>
      <p:sp>
        <p:nvSpPr>
          <p:cNvPr id="12292" name="Text Placeholder 3"/>
          <p:cNvSpPr>
            <a:spLocks noGrp="1"/>
          </p:cNvSpPr>
          <p:nvPr>
            <p:ph type="body" sz="quarter" idx="10"/>
          </p:nvPr>
        </p:nvSpPr>
        <p:spPr/>
        <p:txBody>
          <a:bodyPr/>
          <a:lstStyle/>
          <a:p>
            <a:endParaRPr lang="lv-LV" altLang="en-US" smtClean="0"/>
          </a:p>
        </p:txBody>
      </p:sp>
      <p:sp>
        <p:nvSpPr>
          <p:cNvPr id="12293" name="Text Placeholder 4"/>
          <p:cNvSpPr>
            <a:spLocks noGrp="1"/>
          </p:cNvSpPr>
          <p:nvPr>
            <p:ph type="body" sz="quarter" idx="12"/>
          </p:nvPr>
        </p:nvSpPr>
        <p:spPr/>
        <p:txBody>
          <a:bodyPr/>
          <a:lstStyle/>
          <a:p>
            <a:endParaRPr lang="lv-LV" altLang="en-US" dirty="0" smtClean="0">
              <a:solidFill>
                <a:srgbClr val="006600"/>
              </a:solidFill>
            </a:endParaRPr>
          </a:p>
        </p:txBody>
      </p:sp>
      <p:sp>
        <p:nvSpPr>
          <p:cNvPr id="12294" name="Slide Number Placeholder 5"/>
          <p:cNvSpPr>
            <a:spLocks noGrp="1"/>
          </p:cNvSpPr>
          <p:nvPr>
            <p:ph type="sldNum" sz="quarter" idx="13"/>
          </p:nvPr>
        </p:nvSpPr>
        <p:spPr bwMode="auto">
          <a:noFill/>
          <a:ln>
            <a:miter lim="800000"/>
            <a:headEnd/>
            <a:tailEnd/>
          </a:ln>
        </p:spPr>
        <p:txBody>
          <a:bodyPr/>
          <a:lstStyle/>
          <a:p>
            <a:fld id="{2A1B9367-A437-40FE-8087-9E06535EBF5D}" type="slidenum">
              <a:rPr lang="en-US" altLang="en-US" smtClean="0"/>
              <a:pPr/>
              <a:t>2</a:t>
            </a:fld>
            <a:endParaRPr lang="en-US" altLang="en-US" smtClean="0"/>
          </a:p>
        </p:txBody>
      </p:sp>
    </p:spTree>
    <p:extLst>
      <p:ext uri="{BB962C8B-B14F-4D97-AF65-F5344CB8AC3E}">
        <p14:creationId xmlns:p14="http://schemas.microsoft.com/office/powerpoint/2010/main" val="3677074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23728" y="318393"/>
            <a:ext cx="7344816" cy="1036638"/>
          </a:xfrm>
        </p:spPr>
        <p:txBody>
          <a:bodyPr>
            <a:normAutofit/>
          </a:bodyPr>
          <a:lstStyle/>
          <a:p>
            <a:r>
              <a:rPr lang="lv-LV" altLang="en-US" sz="2000" dirty="0" smtClean="0"/>
              <a:t/>
            </a:r>
            <a:br>
              <a:rPr lang="lv-LV" altLang="en-US" sz="2000" dirty="0" smtClean="0"/>
            </a:br>
            <a:endParaRPr lang="lv-LV" altLang="en-US" sz="3600" b="0" dirty="0" smtClean="0">
              <a:solidFill>
                <a:schemeClr val="tx2"/>
              </a:solidFill>
            </a:endParaRPr>
          </a:p>
        </p:txBody>
      </p:sp>
      <p:sp>
        <p:nvSpPr>
          <p:cNvPr id="12291" name="Content Placeholder 2"/>
          <p:cNvSpPr>
            <a:spLocks noGrp="1"/>
          </p:cNvSpPr>
          <p:nvPr>
            <p:ph idx="1"/>
          </p:nvPr>
        </p:nvSpPr>
        <p:spPr>
          <a:xfrm>
            <a:off x="971600" y="1873350"/>
            <a:ext cx="8424936" cy="2232248"/>
          </a:xfrm>
        </p:spPr>
        <p:txBody>
          <a:bodyPr>
            <a:normAutofit lnSpcReduction="10000"/>
          </a:bodyPr>
          <a:lstStyle/>
          <a:p>
            <a:r>
              <a:rPr lang="lv-LV" altLang="en-US" sz="2800" dirty="0" smtClean="0">
                <a:solidFill>
                  <a:schemeClr val="tx2"/>
                </a:solidFill>
                <a:latin typeface="Tahoma" pitchFamily="34" charset="0"/>
                <a:cs typeface="Tahoma" pitchFamily="34" charset="0"/>
              </a:rPr>
              <a:t>Nākotnes risinājumi / scenāriji</a:t>
            </a:r>
            <a:endParaRPr lang="lv-LV" altLang="en-US" sz="2800" dirty="0" smtClean="0">
              <a:solidFill>
                <a:schemeClr val="tx2"/>
              </a:solidFill>
              <a:latin typeface="Tahoma" pitchFamily="34" charset="0"/>
              <a:cs typeface="Tahoma" pitchFamily="34" charset="0"/>
            </a:endParaRPr>
          </a:p>
          <a:p>
            <a:r>
              <a:rPr lang="lv-LV" altLang="en-US" sz="2800" dirty="0" smtClean="0">
                <a:solidFill>
                  <a:schemeClr val="tx2"/>
                </a:solidFill>
                <a:latin typeface="Tahoma" pitchFamily="34" charset="0"/>
                <a:cs typeface="Tahoma" pitchFamily="34" charset="0"/>
              </a:rPr>
              <a:t>Zemes </a:t>
            </a:r>
            <a:r>
              <a:rPr lang="lv-LV" altLang="en-US" sz="2800" dirty="0" smtClean="0">
                <a:solidFill>
                  <a:schemeClr val="tx2"/>
                </a:solidFill>
                <a:latin typeface="Tahoma" pitchFamily="34" charset="0"/>
                <a:cs typeface="Tahoma" pitchFamily="34" charset="0"/>
              </a:rPr>
              <a:t>potenciāla izmantošanas </a:t>
            </a:r>
            <a:r>
              <a:rPr lang="lv-LV" altLang="en-US" sz="2800" dirty="0" smtClean="0">
                <a:solidFill>
                  <a:schemeClr val="tx2"/>
                </a:solidFill>
                <a:latin typeface="Tahoma" pitchFamily="34" charset="0"/>
                <a:cs typeface="Tahoma" pitchFamily="34" charset="0"/>
              </a:rPr>
              <a:t>efektivitāte</a:t>
            </a:r>
          </a:p>
          <a:p>
            <a:r>
              <a:rPr lang="lv-LV" altLang="en-US" sz="2800" dirty="0" smtClean="0">
                <a:solidFill>
                  <a:schemeClr val="tx2"/>
                </a:solidFill>
                <a:latin typeface="Tahoma" pitchFamily="34" charset="0"/>
                <a:cs typeface="Tahoma" pitchFamily="34" charset="0"/>
              </a:rPr>
              <a:t>Augsnes aizsardzība, bioloģiskās daudzveidības saglabāšana</a:t>
            </a:r>
            <a:br>
              <a:rPr lang="lv-LV" altLang="en-US" sz="2800" dirty="0" smtClean="0">
                <a:solidFill>
                  <a:schemeClr val="tx2"/>
                </a:solidFill>
                <a:latin typeface="Tahoma" pitchFamily="34" charset="0"/>
                <a:cs typeface="Tahoma" pitchFamily="34" charset="0"/>
              </a:rPr>
            </a:br>
            <a:endParaRPr lang="lv-LV" altLang="en-US" sz="2800" dirty="0" smtClean="0">
              <a:solidFill>
                <a:schemeClr val="tx2"/>
              </a:solidFill>
              <a:latin typeface="Tahoma" pitchFamily="34" charset="0"/>
              <a:cs typeface="Tahoma" pitchFamily="34" charset="0"/>
            </a:endParaRPr>
          </a:p>
          <a:p>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p:txBody>
      </p:sp>
      <p:sp>
        <p:nvSpPr>
          <p:cNvPr id="12292" name="Text Placeholder 3"/>
          <p:cNvSpPr>
            <a:spLocks noGrp="1"/>
          </p:cNvSpPr>
          <p:nvPr>
            <p:ph type="body" sz="quarter" idx="10"/>
          </p:nvPr>
        </p:nvSpPr>
        <p:spPr/>
        <p:txBody>
          <a:bodyPr/>
          <a:lstStyle/>
          <a:p>
            <a:endParaRPr lang="lv-LV" altLang="en-US" smtClean="0"/>
          </a:p>
        </p:txBody>
      </p:sp>
      <p:sp>
        <p:nvSpPr>
          <p:cNvPr id="12293" name="Text Placeholder 4"/>
          <p:cNvSpPr>
            <a:spLocks noGrp="1"/>
          </p:cNvSpPr>
          <p:nvPr>
            <p:ph type="body" sz="quarter" idx="12"/>
          </p:nvPr>
        </p:nvSpPr>
        <p:spPr/>
        <p:txBody>
          <a:bodyPr/>
          <a:lstStyle/>
          <a:p>
            <a:endParaRPr lang="lv-LV" altLang="en-US" dirty="0" smtClean="0">
              <a:solidFill>
                <a:srgbClr val="006600"/>
              </a:solidFill>
            </a:endParaRPr>
          </a:p>
        </p:txBody>
      </p:sp>
      <p:sp>
        <p:nvSpPr>
          <p:cNvPr id="12294" name="Slide Number Placeholder 5"/>
          <p:cNvSpPr>
            <a:spLocks noGrp="1"/>
          </p:cNvSpPr>
          <p:nvPr>
            <p:ph type="sldNum" sz="quarter" idx="13"/>
          </p:nvPr>
        </p:nvSpPr>
        <p:spPr bwMode="auto">
          <a:noFill/>
          <a:ln>
            <a:miter lim="800000"/>
            <a:headEnd/>
            <a:tailEnd/>
          </a:ln>
        </p:spPr>
        <p:txBody>
          <a:bodyPr/>
          <a:lstStyle/>
          <a:p>
            <a:fld id="{2A1B9367-A437-40FE-8087-9E06535EBF5D}" type="slidenum">
              <a:rPr lang="en-US" altLang="en-US" smtClean="0"/>
              <a:pPr/>
              <a:t>20</a:t>
            </a:fld>
            <a:endParaRPr lang="en-US" altLang="en-US" smtClean="0"/>
          </a:p>
        </p:txBody>
      </p:sp>
      <p:sp>
        <p:nvSpPr>
          <p:cNvPr id="7" name="TextBox 6"/>
          <p:cNvSpPr txBox="1"/>
          <p:nvPr/>
        </p:nvSpPr>
        <p:spPr>
          <a:xfrm>
            <a:off x="3491880" y="836712"/>
            <a:ext cx="3888432" cy="646331"/>
          </a:xfrm>
          <a:prstGeom prst="rect">
            <a:avLst/>
          </a:prstGeom>
          <a:noFill/>
        </p:spPr>
        <p:txBody>
          <a:bodyPr wrap="square" rtlCol="0">
            <a:spAutoFit/>
          </a:bodyPr>
          <a:lstStyle/>
          <a:p>
            <a:r>
              <a:rPr lang="lv-LV" sz="3600" dirty="0" smtClean="0">
                <a:solidFill>
                  <a:schemeClr val="accent1">
                    <a:lumMod val="50000"/>
                  </a:schemeClr>
                </a:solidFill>
                <a:latin typeface="Tahoma" pitchFamily="34" charset="0"/>
                <a:ea typeface="Tahoma" pitchFamily="34" charset="0"/>
                <a:cs typeface="Tahoma" pitchFamily="34" charset="0"/>
              </a:rPr>
              <a:t>Rīcības virzieni</a:t>
            </a:r>
            <a:endParaRPr lang="lv-LV" sz="3600" dirty="0">
              <a:solidFill>
                <a:schemeClr val="accent1">
                  <a:lumMod val="50000"/>
                </a:schemeClr>
              </a:solidFill>
              <a:latin typeface="Tahoma" pitchFamily="34" charset="0"/>
              <a:ea typeface="Tahoma" pitchFamily="34" charset="0"/>
              <a:cs typeface="Tahoma" pitchFamily="34" charset="0"/>
            </a:endParaRPr>
          </a:p>
        </p:txBody>
      </p:sp>
      <p:pic>
        <p:nvPicPr>
          <p:cNvPr id="1026" name="Picture 2" descr="Attēlu rezultāti vaicājumam “apkopti lau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064" y="3878508"/>
            <a:ext cx="4339208" cy="2881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051720" y="476672"/>
            <a:ext cx="7344816" cy="1036638"/>
          </a:xfrm>
        </p:spPr>
        <p:txBody>
          <a:bodyPr>
            <a:normAutofit/>
          </a:bodyPr>
          <a:lstStyle/>
          <a:p>
            <a:r>
              <a:rPr lang="lv-LV" altLang="en-US" sz="2000" dirty="0" smtClean="0"/>
              <a:t/>
            </a:r>
            <a:br>
              <a:rPr lang="lv-LV" altLang="en-US" sz="2000" dirty="0" smtClean="0"/>
            </a:br>
            <a:endParaRPr lang="lv-LV" altLang="en-US" sz="3600" b="0" dirty="0" smtClean="0">
              <a:solidFill>
                <a:schemeClr val="tx2"/>
              </a:solidFill>
            </a:endParaRPr>
          </a:p>
        </p:txBody>
      </p:sp>
      <p:sp>
        <p:nvSpPr>
          <p:cNvPr id="12291" name="Content Placeholder 2"/>
          <p:cNvSpPr>
            <a:spLocks noGrp="1"/>
          </p:cNvSpPr>
          <p:nvPr>
            <p:ph idx="1"/>
          </p:nvPr>
        </p:nvSpPr>
        <p:spPr>
          <a:xfrm>
            <a:off x="395536" y="2060848"/>
            <a:ext cx="8424936" cy="3706812"/>
          </a:xfrm>
        </p:spPr>
        <p:txBody>
          <a:bodyPr>
            <a:normAutofit/>
          </a:bodyPr>
          <a:lstStyle/>
          <a:p>
            <a:r>
              <a:rPr lang="lv-LV" altLang="en-US" sz="2800" dirty="0" smtClean="0">
                <a:solidFill>
                  <a:schemeClr val="tx2"/>
                </a:solidFill>
                <a:latin typeface="Tahoma" pitchFamily="34" charset="0"/>
                <a:cs typeface="Tahoma" pitchFamily="34" charset="0"/>
              </a:rPr>
              <a:t>        </a:t>
            </a:r>
          </a:p>
          <a:p>
            <a:r>
              <a:rPr lang="lv-LV" altLang="en-US" sz="2800" dirty="0">
                <a:solidFill>
                  <a:schemeClr val="tx2"/>
                </a:solidFill>
                <a:latin typeface="Tahoma" pitchFamily="34" charset="0"/>
                <a:cs typeface="Tahoma" pitchFamily="34" charset="0"/>
              </a:rPr>
              <a:t> </a:t>
            </a:r>
            <a:r>
              <a:rPr lang="lv-LV" altLang="en-US" sz="2800" dirty="0" smtClean="0">
                <a:solidFill>
                  <a:schemeClr val="tx2"/>
                </a:solidFill>
                <a:latin typeface="Tahoma" pitchFamily="34" charset="0"/>
                <a:cs typeface="Tahoma" pitchFamily="34" charset="0"/>
              </a:rPr>
              <a:t>       </a:t>
            </a:r>
            <a:r>
              <a:rPr lang="lv-LV" altLang="en-US" sz="2800" dirty="0" smtClean="0">
                <a:solidFill>
                  <a:schemeClr val="tx2"/>
                </a:solidFill>
                <a:latin typeface="Tahoma" pitchFamily="34" charset="0"/>
                <a:cs typeface="Tahoma" pitchFamily="34" charset="0"/>
              </a:rPr>
              <a:t>- </a:t>
            </a:r>
            <a:r>
              <a:rPr lang="lv-LV" altLang="en-US" sz="2800" dirty="0" smtClean="0">
                <a:solidFill>
                  <a:schemeClr val="tx2"/>
                </a:solidFill>
                <a:latin typeface="Tahoma" pitchFamily="34" charset="0"/>
                <a:cs typeface="Tahoma" pitchFamily="34" charset="0"/>
              </a:rPr>
              <a:t>veicināt neapsaimniekoto LIZ atgriešanu</a:t>
            </a:r>
          </a:p>
          <a:p>
            <a:r>
              <a:rPr lang="lv-LV" altLang="en-US" sz="2800" dirty="0" smtClean="0">
                <a:solidFill>
                  <a:schemeClr val="tx2"/>
                </a:solidFill>
                <a:latin typeface="Tahoma" pitchFamily="34" charset="0"/>
                <a:cs typeface="Tahoma" pitchFamily="34" charset="0"/>
              </a:rPr>
              <a:t>        - regulēt ZLV kategoriju maiņu</a:t>
            </a:r>
          </a:p>
          <a:p>
            <a:r>
              <a:rPr lang="lv-LV" altLang="en-US" sz="2800" dirty="0" smtClean="0">
                <a:solidFill>
                  <a:schemeClr val="tx2"/>
                </a:solidFill>
                <a:latin typeface="Tahoma" pitchFamily="34" charset="0"/>
                <a:cs typeface="Tahoma" pitchFamily="34" charset="0"/>
              </a:rPr>
              <a:t>        - </a:t>
            </a:r>
            <a:r>
              <a:rPr lang="lv-LV" altLang="en-US" sz="2800" dirty="0" smtClean="0">
                <a:solidFill>
                  <a:schemeClr val="tx2"/>
                </a:solidFill>
                <a:latin typeface="Tahoma" pitchFamily="34" charset="0"/>
                <a:cs typeface="Tahoma" pitchFamily="34" charset="0"/>
              </a:rPr>
              <a:t>kārtība </a:t>
            </a:r>
            <a:r>
              <a:rPr lang="lv-LV" altLang="en-US" sz="2800" dirty="0" smtClean="0">
                <a:solidFill>
                  <a:schemeClr val="tx2"/>
                </a:solidFill>
                <a:latin typeface="Tahoma" pitchFamily="34" charset="0"/>
                <a:cs typeface="Tahoma" pitchFamily="34" charset="0"/>
              </a:rPr>
              <a:t>meža ieaudzēšanai meliorētās   </a:t>
            </a:r>
          </a:p>
          <a:p>
            <a:r>
              <a:rPr lang="lv-LV" altLang="en-US" sz="2800" dirty="0" smtClean="0">
                <a:solidFill>
                  <a:schemeClr val="tx2"/>
                </a:solidFill>
                <a:latin typeface="Tahoma" pitchFamily="34" charset="0"/>
                <a:cs typeface="Tahoma" pitchFamily="34" charset="0"/>
              </a:rPr>
              <a:t>          LIZ</a:t>
            </a:r>
          </a:p>
          <a:p>
            <a:r>
              <a:rPr lang="lv-LV" altLang="en-US" sz="2800" dirty="0" smtClean="0">
                <a:solidFill>
                  <a:schemeClr val="tx2"/>
                </a:solidFill>
                <a:latin typeface="Tahoma" pitchFamily="34" charset="0"/>
                <a:cs typeface="Tahoma" pitchFamily="34" charset="0"/>
              </a:rPr>
              <a:t/>
            </a:r>
            <a:br>
              <a:rPr lang="lv-LV" altLang="en-US" sz="2800" dirty="0" smtClean="0">
                <a:solidFill>
                  <a:schemeClr val="tx2"/>
                </a:solidFill>
                <a:latin typeface="Tahoma" pitchFamily="34" charset="0"/>
                <a:cs typeface="Tahoma" pitchFamily="34" charset="0"/>
              </a:rPr>
            </a:br>
            <a:endParaRPr lang="lv-LV" altLang="en-US" sz="2800" dirty="0" smtClean="0">
              <a:solidFill>
                <a:schemeClr val="tx2"/>
              </a:solidFill>
              <a:latin typeface="Tahoma" pitchFamily="34" charset="0"/>
              <a:cs typeface="Tahoma" pitchFamily="34" charset="0"/>
            </a:endParaRPr>
          </a:p>
          <a:p>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p:txBody>
      </p:sp>
      <p:sp>
        <p:nvSpPr>
          <p:cNvPr id="12292" name="Text Placeholder 3"/>
          <p:cNvSpPr>
            <a:spLocks noGrp="1"/>
          </p:cNvSpPr>
          <p:nvPr>
            <p:ph type="body" sz="quarter" idx="10"/>
          </p:nvPr>
        </p:nvSpPr>
        <p:spPr/>
        <p:txBody>
          <a:bodyPr/>
          <a:lstStyle/>
          <a:p>
            <a:endParaRPr lang="lv-LV" altLang="en-US" smtClean="0"/>
          </a:p>
        </p:txBody>
      </p:sp>
      <p:sp>
        <p:nvSpPr>
          <p:cNvPr id="12293" name="Text Placeholder 4"/>
          <p:cNvSpPr>
            <a:spLocks noGrp="1"/>
          </p:cNvSpPr>
          <p:nvPr>
            <p:ph type="body" sz="quarter" idx="12"/>
          </p:nvPr>
        </p:nvSpPr>
        <p:spPr/>
        <p:txBody>
          <a:bodyPr/>
          <a:lstStyle/>
          <a:p>
            <a:endParaRPr lang="lv-LV" altLang="en-US" dirty="0" smtClean="0">
              <a:solidFill>
                <a:srgbClr val="006600"/>
              </a:solidFill>
            </a:endParaRPr>
          </a:p>
        </p:txBody>
      </p:sp>
      <p:sp>
        <p:nvSpPr>
          <p:cNvPr id="12294" name="Slide Number Placeholder 5"/>
          <p:cNvSpPr>
            <a:spLocks noGrp="1"/>
          </p:cNvSpPr>
          <p:nvPr>
            <p:ph type="sldNum" sz="quarter" idx="13"/>
          </p:nvPr>
        </p:nvSpPr>
        <p:spPr bwMode="auto">
          <a:noFill/>
          <a:ln>
            <a:miter lim="800000"/>
            <a:headEnd/>
            <a:tailEnd/>
          </a:ln>
        </p:spPr>
        <p:txBody>
          <a:bodyPr/>
          <a:lstStyle/>
          <a:p>
            <a:fld id="{2A1B9367-A437-40FE-8087-9E06535EBF5D}" type="slidenum">
              <a:rPr lang="en-US" altLang="en-US" smtClean="0"/>
              <a:pPr/>
              <a:t>21</a:t>
            </a:fld>
            <a:endParaRPr lang="en-US" altLang="en-US" smtClean="0"/>
          </a:p>
        </p:txBody>
      </p:sp>
      <p:sp>
        <p:nvSpPr>
          <p:cNvPr id="7" name="TextBox 6"/>
          <p:cNvSpPr txBox="1"/>
          <p:nvPr/>
        </p:nvSpPr>
        <p:spPr>
          <a:xfrm>
            <a:off x="2483768" y="692696"/>
            <a:ext cx="6336704" cy="584775"/>
          </a:xfrm>
          <a:prstGeom prst="rect">
            <a:avLst/>
          </a:prstGeom>
          <a:noFill/>
        </p:spPr>
        <p:txBody>
          <a:bodyPr wrap="square" rtlCol="0">
            <a:spAutoFit/>
          </a:bodyPr>
          <a:lstStyle/>
          <a:p>
            <a:r>
              <a:rPr lang="lv-LV" sz="3200" dirty="0" smtClean="0">
                <a:solidFill>
                  <a:schemeClr val="accent1">
                    <a:lumMod val="50000"/>
                  </a:schemeClr>
                </a:solidFill>
                <a:latin typeface="Tahoma" pitchFamily="34" charset="0"/>
                <a:ea typeface="Tahoma" pitchFamily="34" charset="0"/>
                <a:cs typeface="Tahoma" pitchFamily="34" charset="0"/>
              </a:rPr>
              <a:t>Zemes izmantošanas efektivitāte</a:t>
            </a:r>
            <a:endParaRPr lang="lv-LV" sz="3200" dirty="0">
              <a:solidFill>
                <a:schemeClr val="accent1">
                  <a:lumMod val="50000"/>
                </a:schemeClr>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051720" y="476672"/>
            <a:ext cx="7344816" cy="1036638"/>
          </a:xfrm>
        </p:spPr>
        <p:txBody>
          <a:bodyPr>
            <a:normAutofit/>
          </a:bodyPr>
          <a:lstStyle/>
          <a:p>
            <a:r>
              <a:rPr lang="lv-LV" altLang="en-US" sz="2000" dirty="0" smtClean="0"/>
              <a:t/>
            </a:r>
            <a:br>
              <a:rPr lang="lv-LV" altLang="en-US" sz="2000" dirty="0" smtClean="0"/>
            </a:br>
            <a:endParaRPr lang="lv-LV" altLang="en-US" sz="3600" b="0" dirty="0" smtClean="0">
              <a:solidFill>
                <a:schemeClr val="tx2"/>
              </a:solidFill>
            </a:endParaRPr>
          </a:p>
        </p:txBody>
      </p:sp>
      <p:sp>
        <p:nvSpPr>
          <p:cNvPr id="12291" name="Content Placeholder 2"/>
          <p:cNvSpPr>
            <a:spLocks noGrp="1"/>
          </p:cNvSpPr>
          <p:nvPr>
            <p:ph idx="1"/>
          </p:nvPr>
        </p:nvSpPr>
        <p:spPr>
          <a:xfrm>
            <a:off x="395536" y="2060848"/>
            <a:ext cx="8424936" cy="3706812"/>
          </a:xfrm>
        </p:spPr>
        <p:txBody>
          <a:bodyPr>
            <a:normAutofit fontScale="77500" lnSpcReduction="20000"/>
          </a:bodyPr>
          <a:lstStyle/>
          <a:p>
            <a:r>
              <a:rPr lang="lv-LV" altLang="en-US" sz="3600" dirty="0" smtClean="0">
                <a:solidFill>
                  <a:schemeClr val="tx2"/>
                </a:solidFill>
                <a:latin typeface="Tahoma" pitchFamily="34" charset="0"/>
                <a:cs typeface="Tahoma" pitchFamily="34" charset="0"/>
              </a:rPr>
              <a:t>Neizmantoto zemju efektīvāka izmantošana</a:t>
            </a:r>
          </a:p>
          <a:p>
            <a:r>
              <a:rPr lang="lv-LV" altLang="en-US" sz="3600" dirty="0" smtClean="0">
                <a:solidFill>
                  <a:schemeClr val="tx2"/>
                </a:solidFill>
                <a:latin typeface="Tahoma" pitchFamily="34" charset="0"/>
                <a:cs typeface="Tahoma" pitchFamily="34" charset="0"/>
              </a:rPr>
              <a:t>        - informācijas pieejamība</a:t>
            </a:r>
          </a:p>
          <a:p>
            <a:r>
              <a:rPr lang="lv-LV" altLang="en-US" sz="3600" dirty="0" smtClean="0">
                <a:solidFill>
                  <a:schemeClr val="tx2"/>
                </a:solidFill>
                <a:latin typeface="Tahoma" pitchFamily="34" charset="0"/>
                <a:cs typeface="Tahoma" pitchFamily="34" charset="0"/>
              </a:rPr>
              <a:t>        - ekonomiskie instrumenti (</a:t>
            </a:r>
            <a:r>
              <a:rPr lang="lv-LV" altLang="en-US" sz="3600" dirty="0" smtClean="0">
                <a:solidFill>
                  <a:schemeClr val="tx2"/>
                </a:solidFill>
                <a:latin typeface="Tahoma" pitchFamily="34" charset="0"/>
                <a:cs typeface="Tahoma" pitchFamily="34" charset="0"/>
              </a:rPr>
              <a:t>NĪN?)</a:t>
            </a:r>
            <a:endParaRPr lang="lv-LV" altLang="en-US" sz="3600" dirty="0" smtClean="0">
              <a:solidFill>
                <a:schemeClr val="tx2"/>
              </a:solidFill>
              <a:latin typeface="Tahoma" pitchFamily="34" charset="0"/>
              <a:cs typeface="Tahoma" pitchFamily="34" charset="0"/>
            </a:endParaRPr>
          </a:p>
          <a:p>
            <a:endParaRPr lang="lv-LV" altLang="en-US" sz="3600" dirty="0" smtClean="0">
              <a:solidFill>
                <a:schemeClr val="tx2"/>
              </a:solidFill>
              <a:latin typeface="Tahoma" pitchFamily="34" charset="0"/>
              <a:cs typeface="Tahoma" pitchFamily="34" charset="0"/>
            </a:endParaRPr>
          </a:p>
          <a:p>
            <a:r>
              <a:rPr lang="lv-LV" altLang="en-US" sz="3600" dirty="0" smtClean="0">
                <a:solidFill>
                  <a:schemeClr val="tx2"/>
                </a:solidFill>
                <a:latin typeface="Tahoma" pitchFamily="34" charset="0"/>
                <a:cs typeface="Tahoma" pitchFamily="34" charset="0"/>
              </a:rPr>
              <a:t>Veicināt zemes konsolidācijas </a:t>
            </a:r>
            <a:r>
              <a:rPr lang="lv-LV" altLang="en-US" sz="3600" dirty="0" smtClean="0">
                <a:solidFill>
                  <a:schemeClr val="tx2"/>
                </a:solidFill>
                <a:latin typeface="Tahoma" pitchFamily="34" charset="0"/>
                <a:cs typeface="Tahoma" pitchFamily="34" charset="0"/>
              </a:rPr>
              <a:t>pasākumus </a:t>
            </a:r>
            <a:endParaRPr lang="lv-LV" altLang="en-US" sz="3600" dirty="0" smtClean="0">
              <a:solidFill>
                <a:schemeClr val="tx2"/>
              </a:solidFill>
              <a:latin typeface="Tahoma" pitchFamily="34" charset="0"/>
              <a:cs typeface="Tahoma" pitchFamily="34" charset="0"/>
            </a:endParaRPr>
          </a:p>
          <a:p>
            <a:r>
              <a:rPr lang="lv-LV" altLang="en-US" sz="3600" dirty="0" smtClean="0">
                <a:solidFill>
                  <a:schemeClr val="tx2"/>
                </a:solidFill>
                <a:latin typeface="Tahoma" pitchFamily="34" charset="0"/>
                <a:cs typeface="Tahoma" pitchFamily="34" charset="0"/>
              </a:rPr>
              <a:t>Apbūves </a:t>
            </a:r>
            <a:r>
              <a:rPr lang="lv-LV" altLang="en-US" sz="3600" dirty="0" smtClean="0">
                <a:solidFill>
                  <a:schemeClr val="tx2"/>
                </a:solidFill>
                <a:latin typeface="Tahoma" pitchFamily="34" charset="0"/>
                <a:cs typeface="Tahoma" pitchFamily="34" charset="0"/>
              </a:rPr>
              <a:t>teritoriju efektīvāka izmantošana</a:t>
            </a:r>
          </a:p>
          <a:p>
            <a:r>
              <a:rPr lang="lv-LV" altLang="en-US" sz="2800" dirty="0" smtClean="0">
                <a:solidFill>
                  <a:schemeClr val="tx2"/>
                </a:solidFill>
                <a:latin typeface="Tahoma" pitchFamily="34" charset="0"/>
                <a:cs typeface="Tahoma" pitchFamily="34" charset="0"/>
              </a:rPr>
              <a:t>          </a:t>
            </a:r>
          </a:p>
          <a:p>
            <a:r>
              <a:rPr lang="lv-LV" altLang="en-US" sz="2800" dirty="0" smtClean="0">
                <a:solidFill>
                  <a:schemeClr val="tx2"/>
                </a:solidFill>
                <a:latin typeface="Tahoma" pitchFamily="34" charset="0"/>
                <a:cs typeface="Tahoma" pitchFamily="34" charset="0"/>
              </a:rPr>
              <a:t/>
            </a:r>
            <a:br>
              <a:rPr lang="lv-LV" altLang="en-US" sz="2800" dirty="0" smtClean="0">
                <a:solidFill>
                  <a:schemeClr val="tx2"/>
                </a:solidFill>
                <a:latin typeface="Tahoma" pitchFamily="34" charset="0"/>
                <a:cs typeface="Tahoma" pitchFamily="34" charset="0"/>
              </a:rPr>
            </a:br>
            <a:endParaRPr lang="lv-LV" altLang="en-US" sz="2800" dirty="0" smtClean="0">
              <a:solidFill>
                <a:schemeClr val="tx2"/>
              </a:solidFill>
              <a:latin typeface="Tahoma" pitchFamily="34" charset="0"/>
              <a:cs typeface="Tahoma" pitchFamily="34" charset="0"/>
            </a:endParaRPr>
          </a:p>
          <a:p>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p:txBody>
      </p:sp>
      <p:sp>
        <p:nvSpPr>
          <p:cNvPr id="12292" name="Text Placeholder 3"/>
          <p:cNvSpPr>
            <a:spLocks noGrp="1"/>
          </p:cNvSpPr>
          <p:nvPr>
            <p:ph type="body" sz="quarter" idx="10"/>
          </p:nvPr>
        </p:nvSpPr>
        <p:spPr/>
        <p:txBody>
          <a:bodyPr/>
          <a:lstStyle/>
          <a:p>
            <a:endParaRPr lang="lv-LV" altLang="en-US" smtClean="0"/>
          </a:p>
        </p:txBody>
      </p:sp>
      <p:sp>
        <p:nvSpPr>
          <p:cNvPr id="12293" name="Text Placeholder 4"/>
          <p:cNvSpPr>
            <a:spLocks noGrp="1"/>
          </p:cNvSpPr>
          <p:nvPr>
            <p:ph type="body" sz="quarter" idx="12"/>
          </p:nvPr>
        </p:nvSpPr>
        <p:spPr/>
        <p:txBody>
          <a:bodyPr/>
          <a:lstStyle/>
          <a:p>
            <a:endParaRPr lang="lv-LV" altLang="en-US" dirty="0" smtClean="0">
              <a:solidFill>
                <a:srgbClr val="006600"/>
              </a:solidFill>
            </a:endParaRPr>
          </a:p>
        </p:txBody>
      </p:sp>
      <p:sp>
        <p:nvSpPr>
          <p:cNvPr id="12294" name="Slide Number Placeholder 5"/>
          <p:cNvSpPr>
            <a:spLocks noGrp="1"/>
          </p:cNvSpPr>
          <p:nvPr>
            <p:ph type="sldNum" sz="quarter" idx="13"/>
          </p:nvPr>
        </p:nvSpPr>
        <p:spPr bwMode="auto">
          <a:noFill/>
          <a:ln>
            <a:miter lim="800000"/>
            <a:headEnd/>
            <a:tailEnd/>
          </a:ln>
        </p:spPr>
        <p:txBody>
          <a:bodyPr/>
          <a:lstStyle/>
          <a:p>
            <a:fld id="{2A1B9367-A437-40FE-8087-9E06535EBF5D}" type="slidenum">
              <a:rPr lang="en-US" altLang="en-US" smtClean="0"/>
              <a:pPr/>
              <a:t>22</a:t>
            </a:fld>
            <a:endParaRPr lang="en-US" altLang="en-US" smtClean="0"/>
          </a:p>
        </p:txBody>
      </p:sp>
      <p:sp>
        <p:nvSpPr>
          <p:cNvPr id="7" name="TextBox 6"/>
          <p:cNvSpPr txBox="1"/>
          <p:nvPr/>
        </p:nvSpPr>
        <p:spPr>
          <a:xfrm>
            <a:off x="2483768" y="692696"/>
            <a:ext cx="6336704" cy="584775"/>
          </a:xfrm>
          <a:prstGeom prst="rect">
            <a:avLst/>
          </a:prstGeom>
          <a:noFill/>
        </p:spPr>
        <p:txBody>
          <a:bodyPr wrap="square" rtlCol="0">
            <a:spAutoFit/>
          </a:bodyPr>
          <a:lstStyle/>
          <a:p>
            <a:r>
              <a:rPr lang="lv-LV" sz="3200" dirty="0" smtClean="0">
                <a:solidFill>
                  <a:schemeClr val="accent1">
                    <a:lumMod val="50000"/>
                  </a:schemeClr>
                </a:solidFill>
                <a:latin typeface="Tahoma" pitchFamily="34" charset="0"/>
                <a:ea typeface="Tahoma" pitchFamily="34" charset="0"/>
                <a:cs typeface="Tahoma" pitchFamily="34" charset="0"/>
              </a:rPr>
              <a:t>Zemes izmantošanas efektivitāte</a:t>
            </a:r>
            <a:endParaRPr lang="lv-LV" sz="3200" dirty="0">
              <a:solidFill>
                <a:schemeClr val="accent1">
                  <a:lumMod val="50000"/>
                </a:schemeClr>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051720" y="476672"/>
            <a:ext cx="7344816" cy="1036638"/>
          </a:xfrm>
        </p:spPr>
        <p:txBody>
          <a:bodyPr>
            <a:normAutofit/>
          </a:bodyPr>
          <a:lstStyle/>
          <a:p>
            <a:r>
              <a:rPr lang="lv-LV" altLang="en-US" sz="2000" dirty="0" smtClean="0"/>
              <a:t/>
            </a:r>
            <a:br>
              <a:rPr lang="lv-LV" altLang="en-US" sz="2000" dirty="0" smtClean="0"/>
            </a:br>
            <a:endParaRPr lang="lv-LV" altLang="en-US" sz="3600" b="0" dirty="0" smtClean="0">
              <a:solidFill>
                <a:schemeClr val="tx2"/>
              </a:solidFill>
            </a:endParaRPr>
          </a:p>
        </p:txBody>
      </p:sp>
      <p:sp>
        <p:nvSpPr>
          <p:cNvPr id="12291" name="Content Placeholder 2"/>
          <p:cNvSpPr>
            <a:spLocks noGrp="1"/>
          </p:cNvSpPr>
          <p:nvPr>
            <p:ph idx="1"/>
          </p:nvPr>
        </p:nvSpPr>
        <p:spPr>
          <a:xfrm>
            <a:off x="395536" y="2060848"/>
            <a:ext cx="8424936" cy="3706812"/>
          </a:xfrm>
        </p:spPr>
        <p:txBody>
          <a:bodyPr>
            <a:normAutofit/>
          </a:bodyPr>
          <a:lstStyle/>
          <a:p>
            <a:r>
              <a:rPr lang="lv-LV" altLang="en-US" sz="2800" dirty="0" smtClean="0">
                <a:solidFill>
                  <a:schemeClr val="tx2"/>
                </a:solidFill>
                <a:latin typeface="Tahoma" pitchFamily="34" charset="0"/>
                <a:cs typeface="Tahoma" pitchFamily="34" charset="0"/>
              </a:rPr>
              <a:t>Augsnes informācijas ieguves un aktualizācijas sistēmas izveide</a:t>
            </a:r>
          </a:p>
          <a:p>
            <a:r>
              <a:rPr lang="lv-LV" altLang="en-US" sz="2800" dirty="0" smtClean="0">
                <a:solidFill>
                  <a:schemeClr val="tx2"/>
                </a:solidFill>
                <a:latin typeface="Tahoma" pitchFamily="34" charset="0"/>
                <a:cs typeface="Tahoma" pitchFamily="34" charset="0"/>
              </a:rPr>
              <a:t>Aktuāla informācija par kūdras augsnēm</a:t>
            </a:r>
          </a:p>
          <a:p>
            <a:r>
              <a:rPr lang="lv-LV" altLang="en-US" sz="2800" dirty="0" smtClean="0">
                <a:solidFill>
                  <a:schemeClr val="tx2"/>
                </a:solidFill>
                <a:latin typeface="Tahoma" pitchFamily="34" charset="0"/>
                <a:cs typeface="Tahoma" pitchFamily="34" charset="0"/>
              </a:rPr>
              <a:t>Veicināt augsnes kvalitātes uzlabošanu</a:t>
            </a:r>
          </a:p>
          <a:p>
            <a:r>
              <a:rPr lang="lv-LV" altLang="en-US" sz="2800" dirty="0" smtClean="0">
                <a:solidFill>
                  <a:schemeClr val="tx2"/>
                </a:solidFill>
                <a:latin typeface="Tahoma" pitchFamily="34" charset="0"/>
                <a:cs typeface="Tahoma" pitchFamily="34" charset="0"/>
              </a:rPr>
              <a:t/>
            </a:r>
            <a:br>
              <a:rPr lang="lv-LV" altLang="en-US" sz="2800" dirty="0" smtClean="0">
                <a:solidFill>
                  <a:schemeClr val="tx2"/>
                </a:solidFill>
                <a:latin typeface="Tahoma" pitchFamily="34" charset="0"/>
                <a:cs typeface="Tahoma" pitchFamily="34" charset="0"/>
              </a:rPr>
            </a:br>
            <a:endParaRPr lang="lv-LV" altLang="en-US" sz="2800" dirty="0" smtClean="0">
              <a:solidFill>
                <a:schemeClr val="tx2"/>
              </a:solidFill>
              <a:latin typeface="Tahoma" pitchFamily="34" charset="0"/>
              <a:cs typeface="Tahoma" pitchFamily="34" charset="0"/>
            </a:endParaRPr>
          </a:p>
          <a:p>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p:txBody>
      </p:sp>
      <p:sp>
        <p:nvSpPr>
          <p:cNvPr id="12292" name="Text Placeholder 3"/>
          <p:cNvSpPr>
            <a:spLocks noGrp="1"/>
          </p:cNvSpPr>
          <p:nvPr>
            <p:ph type="body" sz="quarter" idx="10"/>
          </p:nvPr>
        </p:nvSpPr>
        <p:spPr/>
        <p:txBody>
          <a:bodyPr/>
          <a:lstStyle/>
          <a:p>
            <a:endParaRPr lang="lv-LV" altLang="en-US" smtClean="0"/>
          </a:p>
        </p:txBody>
      </p:sp>
      <p:sp>
        <p:nvSpPr>
          <p:cNvPr id="12293" name="Text Placeholder 4"/>
          <p:cNvSpPr>
            <a:spLocks noGrp="1"/>
          </p:cNvSpPr>
          <p:nvPr>
            <p:ph type="body" sz="quarter" idx="12"/>
          </p:nvPr>
        </p:nvSpPr>
        <p:spPr/>
        <p:txBody>
          <a:bodyPr/>
          <a:lstStyle/>
          <a:p>
            <a:endParaRPr lang="lv-LV" altLang="en-US" dirty="0" smtClean="0">
              <a:solidFill>
                <a:srgbClr val="006600"/>
              </a:solidFill>
            </a:endParaRPr>
          </a:p>
        </p:txBody>
      </p:sp>
      <p:sp>
        <p:nvSpPr>
          <p:cNvPr id="12294" name="Slide Number Placeholder 5"/>
          <p:cNvSpPr>
            <a:spLocks noGrp="1"/>
          </p:cNvSpPr>
          <p:nvPr>
            <p:ph type="sldNum" sz="quarter" idx="13"/>
          </p:nvPr>
        </p:nvSpPr>
        <p:spPr bwMode="auto">
          <a:noFill/>
          <a:ln>
            <a:miter lim="800000"/>
            <a:headEnd/>
            <a:tailEnd/>
          </a:ln>
        </p:spPr>
        <p:txBody>
          <a:bodyPr/>
          <a:lstStyle/>
          <a:p>
            <a:fld id="{2A1B9367-A437-40FE-8087-9E06535EBF5D}" type="slidenum">
              <a:rPr lang="en-US" altLang="en-US" smtClean="0"/>
              <a:pPr/>
              <a:t>23</a:t>
            </a:fld>
            <a:endParaRPr lang="en-US" altLang="en-US" smtClean="0"/>
          </a:p>
        </p:txBody>
      </p:sp>
      <p:sp>
        <p:nvSpPr>
          <p:cNvPr id="7" name="TextBox 6"/>
          <p:cNvSpPr txBox="1"/>
          <p:nvPr/>
        </p:nvSpPr>
        <p:spPr>
          <a:xfrm>
            <a:off x="2483768" y="692696"/>
            <a:ext cx="6336704" cy="584775"/>
          </a:xfrm>
          <a:prstGeom prst="rect">
            <a:avLst/>
          </a:prstGeom>
          <a:noFill/>
        </p:spPr>
        <p:txBody>
          <a:bodyPr wrap="square" rtlCol="0">
            <a:spAutoFit/>
          </a:bodyPr>
          <a:lstStyle/>
          <a:p>
            <a:r>
              <a:rPr lang="lv-LV" sz="3200" dirty="0" smtClean="0">
                <a:solidFill>
                  <a:schemeClr val="accent1">
                    <a:lumMod val="50000"/>
                  </a:schemeClr>
                </a:solidFill>
                <a:latin typeface="Tahoma" pitchFamily="34" charset="0"/>
                <a:ea typeface="Tahoma" pitchFamily="34" charset="0"/>
                <a:cs typeface="Tahoma" pitchFamily="34" charset="0"/>
              </a:rPr>
              <a:t>Augsnes aizsardzība</a:t>
            </a:r>
            <a:endParaRPr lang="lv-LV" sz="3200" dirty="0">
              <a:solidFill>
                <a:schemeClr val="accent1">
                  <a:lumMod val="50000"/>
                </a:schemeClr>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051720" y="476672"/>
            <a:ext cx="7344816" cy="1036638"/>
          </a:xfrm>
        </p:spPr>
        <p:txBody>
          <a:bodyPr>
            <a:normAutofit/>
          </a:bodyPr>
          <a:lstStyle/>
          <a:p>
            <a:r>
              <a:rPr lang="lv-LV" altLang="en-US" sz="2000" dirty="0" smtClean="0"/>
              <a:t/>
            </a:r>
            <a:br>
              <a:rPr lang="lv-LV" altLang="en-US" sz="2000" dirty="0" smtClean="0"/>
            </a:br>
            <a:endParaRPr lang="lv-LV" altLang="en-US" sz="3600" b="0" dirty="0" smtClean="0">
              <a:solidFill>
                <a:schemeClr val="tx2"/>
              </a:solidFill>
            </a:endParaRPr>
          </a:p>
        </p:txBody>
      </p:sp>
      <p:sp>
        <p:nvSpPr>
          <p:cNvPr id="12291" name="Content Placeholder 2"/>
          <p:cNvSpPr>
            <a:spLocks noGrp="1"/>
          </p:cNvSpPr>
          <p:nvPr>
            <p:ph idx="1"/>
          </p:nvPr>
        </p:nvSpPr>
        <p:spPr>
          <a:xfrm>
            <a:off x="395536" y="2060848"/>
            <a:ext cx="8424936" cy="3706812"/>
          </a:xfrm>
        </p:spPr>
        <p:txBody>
          <a:bodyPr>
            <a:normAutofit/>
          </a:bodyPr>
          <a:lstStyle/>
          <a:p>
            <a:r>
              <a:rPr lang="lv-LV" altLang="en-US" sz="2800" dirty="0" smtClean="0">
                <a:solidFill>
                  <a:schemeClr val="tx2"/>
                </a:solidFill>
                <a:latin typeface="Tahoma" pitchFamily="34" charset="0"/>
                <a:cs typeface="Tahoma" pitchFamily="34" charset="0"/>
              </a:rPr>
              <a:t/>
            </a:r>
            <a:br>
              <a:rPr lang="lv-LV" altLang="en-US" sz="2800" dirty="0" smtClean="0">
                <a:solidFill>
                  <a:schemeClr val="tx2"/>
                </a:solidFill>
                <a:latin typeface="Tahoma" pitchFamily="34" charset="0"/>
                <a:cs typeface="Tahoma" pitchFamily="34" charset="0"/>
              </a:rPr>
            </a:br>
            <a:endParaRPr lang="lv-LV" altLang="en-US" sz="2800" dirty="0" smtClean="0">
              <a:solidFill>
                <a:schemeClr val="tx2"/>
              </a:solidFill>
              <a:latin typeface="Tahoma" pitchFamily="34" charset="0"/>
              <a:cs typeface="Tahoma" pitchFamily="34" charset="0"/>
            </a:endParaRPr>
          </a:p>
          <a:p>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p:txBody>
      </p:sp>
      <p:sp>
        <p:nvSpPr>
          <p:cNvPr id="12292" name="Text Placeholder 3"/>
          <p:cNvSpPr>
            <a:spLocks noGrp="1"/>
          </p:cNvSpPr>
          <p:nvPr>
            <p:ph type="body" sz="quarter" idx="10"/>
          </p:nvPr>
        </p:nvSpPr>
        <p:spPr/>
        <p:txBody>
          <a:bodyPr/>
          <a:lstStyle/>
          <a:p>
            <a:endParaRPr lang="lv-LV" altLang="en-US" smtClean="0"/>
          </a:p>
        </p:txBody>
      </p:sp>
      <p:sp>
        <p:nvSpPr>
          <p:cNvPr id="12293" name="Text Placeholder 4"/>
          <p:cNvSpPr>
            <a:spLocks noGrp="1"/>
          </p:cNvSpPr>
          <p:nvPr>
            <p:ph type="body" sz="quarter" idx="12"/>
          </p:nvPr>
        </p:nvSpPr>
        <p:spPr/>
        <p:txBody>
          <a:bodyPr/>
          <a:lstStyle/>
          <a:p>
            <a:endParaRPr lang="lv-LV" altLang="en-US" dirty="0" smtClean="0">
              <a:solidFill>
                <a:srgbClr val="006600"/>
              </a:solidFill>
            </a:endParaRPr>
          </a:p>
        </p:txBody>
      </p:sp>
      <p:sp>
        <p:nvSpPr>
          <p:cNvPr id="12294" name="Slide Number Placeholder 5"/>
          <p:cNvSpPr>
            <a:spLocks noGrp="1"/>
          </p:cNvSpPr>
          <p:nvPr>
            <p:ph type="sldNum" sz="quarter" idx="13"/>
          </p:nvPr>
        </p:nvSpPr>
        <p:spPr bwMode="auto">
          <a:noFill/>
          <a:ln>
            <a:miter lim="800000"/>
            <a:headEnd/>
            <a:tailEnd/>
          </a:ln>
        </p:spPr>
        <p:txBody>
          <a:bodyPr/>
          <a:lstStyle/>
          <a:p>
            <a:fld id="{2A1B9367-A437-40FE-8087-9E06535EBF5D}" type="slidenum">
              <a:rPr lang="en-US" altLang="en-US" smtClean="0"/>
              <a:pPr/>
              <a:t>24</a:t>
            </a:fld>
            <a:endParaRPr lang="en-US" altLang="en-US" smtClean="0"/>
          </a:p>
        </p:txBody>
      </p:sp>
      <p:sp>
        <p:nvSpPr>
          <p:cNvPr id="7" name="TextBox 6"/>
          <p:cNvSpPr txBox="1"/>
          <p:nvPr/>
        </p:nvSpPr>
        <p:spPr>
          <a:xfrm>
            <a:off x="2483768" y="692696"/>
            <a:ext cx="6336704" cy="584775"/>
          </a:xfrm>
          <a:prstGeom prst="rect">
            <a:avLst/>
          </a:prstGeom>
          <a:noFill/>
        </p:spPr>
        <p:txBody>
          <a:bodyPr wrap="square" rtlCol="0">
            <a:spAutoFit/>
          </a:bodyPr>
          <a:lstStyle/>
          <a:p>
            <a:r>
              <a:rPr lang="lv-LV" sz="3200" dirty="0" smtClean="0">
                <a:solidFill>
                  <a:schemeClr val="accent1">
                    <a:lumMod val="50000"/>
                  </a:schemeClr>
                </a:solidFill>
                <a:latin typeface="Tahoma" pitchFamily="34" charset="0"/>
                <a:ea typeface="Tahoma" pitchFamily="34" charset="0"/>
                <a:cs typeface="Tahoma" pitchFamily="34" charset="0"/>
              </a:rPr>
              <a:t>Augsnes kvalitātes uzlabošana</a:t>
            </a:r>
            <a:endParaRPr lang="lv-LV" sz="3200" dirty="0">
              <a:solidFill>
                <a:schemeClr val="accent1">
                  <a:lumMod val="50000"/>
                </a:schemeClr>
              </a:solidFill>
              <a:latin typeface="Tahoma" pitchFamily="34" charset="0"/>
              <a:ea typeface="Tahoma" pitchFamily="34" charset="0"/>
              <a:cs typeface="Tahoma"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539552" y="2204864"/>
            <a:ext cx="8314873" cy="29091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051720" y="476672"/>
            <a:ext cx="7344816" cy="1036638"/>
          </a:xfrm>
        </p:spPr>
        <p:txBody>
          <a:bodyPr>
            <a:normAutofit/>
          </a:bodyPr>
          <a:lstStyle/>
          <a:p>
            <a:r>
              <a:rPr lang="lv-LV" altLang="en-US" sz="2000" dirty="0" smtClean="0"/>
              <a:t/>
            </a:r>
            <a:br>
              <a:rPr lang="lv-LV" altLang="en-US" sz="2000" dirty="0" smtClean="0"/>
            </a:br>
            <a:endParaRPr lang="lv-LV" altLang="en-US" sz="3600" b="0" dirty="0" smtClean="0">
              <a:solidFill>
                <a:schemeClr val="tx2"/>
              </a:solidFill>
            </a:endParaRPr>
          </a:p>
        </p:txBody>
      </p:sp>
      <p:sp>
        <p:nvSpPr>
          <p:cNvPr id="12291" name="Content Placeholder 2"/>
          <p:cNvSpPr>
            <a:spLocks noGrp="1"/>
          </p:cNvSpPr>
          <p:nvPr>
            <p:ph idx="1"/>
          </p:nvPr>
        </p:nvSpPr>
        <p:spPr>
          <a:xfrm>
            <a:off x="664332" y="2617788"/>
            <a:ext cx="8424936" cy="3706812"/>
          </a:xfrm>
        </p:spPr>
        <p:txBody>
          <a:bodyPr>
            <a:normAutofit/>
          </a:bodyPr>
          <a:lstStyle/>
          <a:p>
            <a:r>
              <a:rPr lang="lv-LV" altLang="en-US" sz="2800" dirty="0" smtClean="0">
                <a:solidFill>
                  <a:schemeClr val="tx2"/>
                </a:solidFill>
                <a:latin typeface="Tahoma" pitchFamily="34" charset="0"/>
                <a:cs typeface="Tahoma" pitchFamily="34" charset="0"/>
              </a:rPr>
              <a:t>Vadlīnijas labai lauksaimniecības praksei</a:t>
            </a:r>
          </a:p>
          <a:p>
            <a:r>
              <a:rPr lang="lv-LV" altLang="en-US" sz="2800" dirty="0" smtClean="0">
                <a:solidFill>
                  <a:schemeClr val="tx2"/>
                </a:solidFill>
                <a:latin typeface="Tahoma" pitchFamily="34" charset="0"/>
                <a:cs typeface="Tahoma" pitchFamily="34" charset="0"/>
              </a:rPr>
              <a:t>Pasākumi zemes ielabošanai + meliorācija</a:t>
            </a:r>
          </a:p>
          <a:p>
            <a:r>
              <a:rPr lang="lv-LV" altLang="en-US" sz="2800" dirty="0" smtClean="0">
                <a:solidFill>
                  <a:schemeClr val="tx2"/>
                </a:solidFill>
                <a:latin typeface="Tahoma" pitchFamily="34" charset="0"/>
                <a:cs typeface="Tahoma" pitchFamily="34" charset="0"/>
              </a:rPr>
              <a:t/>
            </a:r>
            <a:br>
              <a:rPr lang="lv-LV" altLang="en-US" sz="2800" dirty="0" smtClean="0">
                <a:solidFill>
                  <a:schemeClr val="tx2"/>
                </a:solidFill>
                <a:latin typeface="Tahoma" pitchFamily="34" charset="0"/>
                <a:cs typeface="Tahoma" pitchFamily="34" charset="0"/>
              </a:rPr>
            </a:br>
            <a:endParaRPr lang="lv-LV" altLang="en-US" sz="2800" dirty="0" smtClean="0">
              <a:solidFill>
                <a:schemeClr val="tx2"/>
              </a:solidFill>
              <a:latin typeface="Tahoma" pitchFamily="34" charset="0"/>
              <a:cs typeface="Tahoma" pitchFamily="34" charset="0"/>
            </a:endParaRPr>
          </a:p>
          <a:p>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p:txBody>
      </p:sp>
      <p:sp>
        <p:nvSpPr>
          <p:cNvPr id="12292" name="Text Placeholder 3"/>
          <p:cNvSpPr>
            <a:spLocks noGrp="1"/>
          </p:cNvSpPr>
          <p:nvPr>
            <p:ph type="body" sz="quarter" idx="10"/>
          </p:nvPr>
        </p:nvSpPr>
        <p:spPr/>
        <p:txBody>
          <a:bodyPr/>
          <a:lstStyle/>
          <a:p>
            <a:endParaRPr lang="lv-LV" altLang="en-US" smtClean="0"/>
          </a:p>
        </p:txBody>
      </p:sp>
      <p:sp>
        <p:nvSpPr>
          <p:cNvPr id="12293" name="Text Placeholder 4"/>
          <p:cNvSpPr>
            <a:spLocks noGrp="1"/>
          </p:cNvSpPr>
          <p:nvPr>
            <p:ph type="body" sz="quarter" idx="12"/>
          </p:nvPr>
        </p:nvSpPr>
        <p:spPr/>
        <p:txBody>
          <a:bodyPr/>
          <a:lstStyle/>
          <a:p>
            <a:endParaRPr lang="lv-LV" altLang="en-US" dirty="0" smtClean="0">
              <a:solidFill>
                <a:srgbClr val="006600"/>
              </a:solidFill>
            </a:endParaRPr>
          </a:p>
        </p:txBody>
      </p:sp>
      <p:sp>
        <p:nvSpPr>
          <p:cNvPr id="12294" name="Slide Number Placeholder 5"/>
          <p:cNvSpPr>
            <a:spLocks noGrp="1"/>
          </p:cNvSpPr>
          <p:nvPr>
            <p:ph type="sldNum" sz="quarter" idx="13"/>
          </p:nvPr>
        </p:nvSpPr>
        <p:spPr bwMode="auto">
          <a:noFill/>
          <a:ln>
            <a:miter lim="800000"/>
            <a:headEnd/>
            <a:tailEnd/>
          </a:ln>
        </p:spPr>
        <p:txBody>
          <a:bodyPr/>
          <a:lstStyle/>
          <a:p>
            <a:fld id="{2A1B9367-A437-40FE-8087-9E06535EBF5D}" type="slidenum">
              <a:rPr lang="en-US" altLang="en-US" smtClean="0"/>
              <a:pPr/>
              <a:t>25</a:t>
            </a:fld>
            <a:endParaRPr lang="en-US" altLang="en-US" smtClean="0"/>
          </a:p>
        </p:txBody>
      </p:sp>
      <p:sp>
        <p:nvSpPr>
          <p:cNvPr id="7" name="TextBox 6"/>
          <p:cNvSpPr txBox="1"/>
          <p:nvPr/>
        </p:nvSpPr>
        <p:spPr>
          <a:xfrm>
            <a:off x="2483768" y="692696"/>
            <a:ext cx="6336704" cy="584775"/>
          </a:xfrm>
          <a:prstGeom prst="rect">
            <a:avLst/>
          </a:prstGeom>
          <a:noFill/>
        </p:spPr>
        <p:txBody>
          <a:bodyPr wrap="square" rtlCol="0">
            <a:spAutoFit/>
          </a:bodyPr>
          <a:lstStyle/>
          <a:p>
            <a:r>
              <a:rPr lang="lv-LV" sz="3200" dirty="0" smtClean="0">
                <a:solidFill>
                  <a:schemeClr val="accent1">
                    <a:lumMod val="50000"/>
                  </a:schemeClr>
                </a:solidFill>
                <a:latin typeface="Tahoma" pitchFamily="34" charset="0"/>
                <a:ea typeface="Tahoma" pitchFamily="34" charset="0"/>
                <a:cs typeface="Tahoma" pitchFamily="34" charset="0"/>
              </a:rPr>
              <a:t>Augsnes kvalitātes uzlabošana</a:t>
            </a:r>
            <a:endParaRPr lang="lv-LV" sz="3200" dirty="0">
              <a:solidFill>
                <a:schemeClr val="accent1">
                  <a:lumMod val="50000"/>
                </a:schemeClr>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95536" y="2060848"/>
            <a:ext cx="8424936" cy="3706812"/>
          </a:xfrm>
        </p:spPr>
        <p:txBody>
          <a:bodyPr>
            <a:normAutofit/>
          </a:bodyPr>
          <a:lstStyle/>
          <a:p>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p:txBody>
      </p:sp>
      <p:sp>
        <p:nvSpPr>
          <p:cNvPr id="12292" name="Text Placeholder 3"/>
          <p:cNvSpPr>
            <a:spLocks noGrp="1"/>
          </p:cNvSpPr>
          <p:nvPr>
            <p:ph type="body" sz="quarter" idx="10"/>
          </p:nvPr>
        </p:nvSpPr>
        <p:spPr/>
        <p:txBody>
          <a:bodyPr/>
          <a:lstStyle/>
          <a:p>
            <a:endParaRPr lang="lv-LV" altLang="en-US" smtClean="0"/>
          </a:p>
        </p:txBody>
      </p:sp>
      <p:sp>
        <p:nvSpPr>
          <p:cNvPr id="12293" name="Text Placeholder 4"/>
          <p:cNvSpPr>
            <a:spLocks noGrp="1"/>
          </p:cNvSpPr>
          <p:nvPr>
            <p:ph type="body" sz="quarter" idx="12"/>
          </p:nvPr>
        </p:nvSpPr>
        <p:spPr/>
        <p:txBody>
          <a:bodyPr/>
          <a:lstStyle/>
          <a:p>
            <a:endParaRPr lang="lv-LV" altLang="en-US" dirty="0" smtClean="0">
              <a:solidFill>
                <a:srgbClr val="006600"/>
              </a:solidFill>
            </a:endParaRPr>
          </a:p>
        </p:txBody>
      </p:sp>
      <p:sp>
        <p:nvSpPr>
          <p:cNvPr id="12294" name="Slide Number Placeholder 5"/>
          <p:cNvSpPr>
            <a:spLocks noGrp="1"/>
          </p:cNvSpPr>
          <p:nvPr>
            <p:ph type="sldNum" sz="quarter" idx="13"/>
          </p:nvPr>
        </p:nvSpPr>
        <p:spPr bwMode="auto">
          <a:noFill/>
          <a:ln>
            <a:miter lim="800000"/>
            <a:headEnd/>
            <a:tailEnd/>
          </a:ln>
        </p:spPr>
        <p:txBody>
          <a:bodyPr/>
          <a:lstStyle/>
          <a:p>
            <a:fld id="{2A1B9367-A437-40FE-8087-9E06535EBF5D}" type="slidenum">
              <a:rPr lang="en-US" altLang="en-US" smtClean="0"/>
              <a:pPr/>
              <a:t>26</a:t>
            </a:fld>
            <a:endParaRPr lang="en-US" altLang="en-US" smtClean="0"/>
          </a:p>
        </p:txBody>
      </p:sp>
      <p:sp>
        <p:nvSpPr>
          <p:cNvPr id="2" name="TextBox 1"/>
          <p:cNvSpPr txBox="1"/>
          <p:nvPr/>
        </p:nvSpPr>
        <p:spPr>
          <a:xfrm>
            <a:off x="3902844" y="620688"/>
            <a:ext cx="3744416" cy="584775"/>
          </a:xfrm>
          <a:prstGeom prst="rect">
            <a:avLst/>
          </a:prstGeom>
          <a:noFill/>
        </p:spPr>
        <p:txBody>
          <a:bodyPr wrap="square" rtlCol="0">
            <a:spAutoFit/>
          </a:bodyPr>
          <a:lstStyle/>
          <a:p>
            <a:r>
              <a:rPr lang="lv-LV" sz="3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Ko saka citi?</a:t>
            </a:r>
            <a:endParaRPr lang="lv-LV" sz="32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95536" y="1882928"/>
            <a:ext cx="8496944" cy="4431983"/>
          </a:xfrm>
          <a:prstGeom prst="rect">
            <a:avLst/>
          </a:prstGeom>
          <a:noFill/>
        </p:spPr>
        <p:txBody>
          <a:bodyPr wrap="square" rtlCol="0">
            <a:spAutoFit/>
          </a:bodyPr>
          <a:lstStyle/>
          <a:p>
            <a:r>
              <a:rPr lang="lv-LV" sz="2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Zemes politikai jābūt konceptuālam ilgtermiņa attīstības skatījumam</a:t>
            </a:r>
          </a:p>
          <a:p>
            <a:r>
              <a:rPr lang="lv-LV" sz="2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Laika periods, kādam plāns tiek gatavots </a:t>
            </a:r>
            <a:r>
              <a:rPr lang="lv-LV" sz="2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(2030; 2050)</a:t>
            </a:r>
          </a:p>
          <a:p>
            <a:endParaRPr lang="lv-LV" sz="2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lv-LV" sz="2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Zeme kā Latvijas dabas kapitāls, tā vērtības noteikšana</a:t>
            </a:r>
          </a:p>
          <a:p>
            <a:r>
              <a:rPr lang="lv-LV" sz="2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Zemes politika un Urbānā politika</a:t>
            </a:r>
          </a:p>
          <a:p>
            <a:r>
              <a:rPr lang="lv-LV" sz="2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Datu </a:t>
            </a:r>
            <a:r>
              <a:rPr lang="lv-LV" sz="2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pieejamība un kvalitāte</a:t>
            </a:r>
            <a:endParaRPr lang="lv-LV" sz="2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lv-LV" sz="2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Nav lietderīgi vēl paaugstināt NĪN likmes par neapsaimniekotām zemēm</a:t>
            </a:r>
          </a:p>
          <a:p>
            <a:r>
              <a:rPr lang="lv-LV" sz="2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Pašvaldību loma zemes izmantošanas saistīto problēmu risināšanā</a:t>
            </a:r>
          </a:p>
          <a:p>
            <a:endParaRPr lang="lv-LV"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Text Box 4"/>
          <p:cNvSpPr txBox="1">
            <a:spLocks noChangeArrowheads="1"/>
          </p:cNvSpPr>
          <p:nvPr/>
        </p:nvSpPr>
        <p:spPr bwMode="auto">
          <a:xfrm>
            <a:off x="1121420" y="4385250"/>
            <a:ext cx="7391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lv-LV" altLang="lv-LV" sz="3200" dirty="0">
                <a:solidFill>
                  <a:schemeClr val="accent1">
                    <a:lumMod val="50000"/>
                  </a:schemeClr>
                </a:solidFill>
                <a:latin typeface="Tahoma" panose="020B0604030504040204" pitchFamily="34" charset="0"/>
              </a:rPr>
              <a:t>Pērc zemi, tā netiek vairāk ražota!</a:t>
            </a:r>
          </a:p>
          <a:p>
            <a:pPr algn="r" eaLnBrk="1" hangingPunct="1">
              <a:spcBef>
                <a:spcPct val="50000"/>
              </a:spcBef>
            </a:pPr>
            <a:r>
              <a:rPr lang="lv-LV" altLang="lv-LV" sz="3200" dirty="0">
                <a:latin typeface="Tahoma" panose="020B0604030504040204" pitchFamily="34" charset="0"/>
              </a:rPr>
              <a:t>                                                    </a:t>
            </a:r>
          </a:p>
        </p:txBody>
      </p:sp>
      <p:pic>
        <p:nvPicPr>
          <p:cNvPr id="7" name="Picture 4" descr="photo_the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47675"/>
            <a:ext cx="2371725" cy="26098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84168" y="3429000"/>
            <a:ext cx="1990800" cy="584775"/>
          </a:xfrm>
          <a:prstGeom prst="rect">
            <a:avLst/>
          </a:prstGeom>
          <a:noFill/>
        </p:spPr>
        <p:txBody>
          <a:bodyPr wrap="square" rtlCol="0">
            <a:spAutoFit/>
          </a:bodyPr>
          <a:lstStyle/>
          <a:p>
            <a:r>
              <a:rPr lang="lv-LV" sz="3200" dirty="0" err="1"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M.Tvens</a:t>
            </a:r>
            <a:endParaRPr lang="lv-LV" sz="32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2045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0" y="2708920"/>
            <a:ext cx="8424936" cy="1656184"/>
          </a:xfrm>
        </p:spPr>
        <p:txBody>
          <a:bodyPr>
            <a:normAutofit fontScale="92500" lnSpcReduction="20000"/>
          </a:bodyPr>
          <a:lstStyle/>
          <a:p>
            <a:pPr algn="ctr"/>
            <a:r>
              <a:rPr lang="lv-LV" altLang="en-US" sz="2800" dirty="0" smtClean="0">
                <a:solidFill>
                  <a:schemeClr val="tx2"/>
                </a:solidFill>
                <a:latin typeface="Tahoma" pitchFamily="34" charset="0"/>
                <a:cs typeface="Tahoma" pitchFamily="34" charset="0"/>
              </a:rPr>
              <a:t>          </a:t>
            </a:r>
            <a:r>
              <a:rPr lang="lv-LV" altLang="en-US" sz="6600" dirty="0" smtClean="0">
                <a:solidFill>
                  <a:schemeClr val="tx2"/>
                </a:solidFill>
                <a:latin typeface="Tahoma" pitchFamily="34" charset="0"/>
                <a:cs typeface="Tahoma" pitchFamily="34" charset="0"/>
              </a:rPr>
              <a:t>Paldies!</a:t>
            </a:r>
            <a:br>
              <a:rPr lang="lv-LV" altLang="en-US" sz="6600" dirty="0" smtClean="0">
                <a:solidFill>
                  <a:schemeClr val="tx2"/>
                </a:solidFill>
                <a:latin typeface="Tahoma" pitchFamily="34" charset="0"/>
                <a:cs typeface="Tahoma" pitchFamily="34" charset="0"/>
              </a:rPr>
            </a:br>
            <a:endParaRPr lang="lv-LV" altLang="en-US" sz="6600" dirty="0" smtClean="0">
              <a:solidFill>
                <a:schemeClr val="tx2"/>
              </a:solidFill>
              <a:latin typeface="Tahoma" pitchFamily="34" charset="0"/>
              <a:cs typeface="Tahoma" pitchFamily="34" charset="0"/>
            </a:endParaRPr>
          </a:p>
          <a:p>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a:p>
            <a:pPr eaLnBrk="1" hangingPunct="1"/>
            <a:endParaRPr lang="lv-LV" altLang="en-US" sz="2800" dirty="0" smtClean="0">
              <a:solidFill>
                <a:srgbClr val="006600"/>
              </a:solidFill>
              <a:latin typeface="Tahoma" pitchFamily="34" charset="0"/>
              <a:cs typeface="Tahoma" pitchFamily="34" charset="0"/>
            </a:endParaRPr>
          </a:p>
        </p:txBody>
      </p:sp>
      <p:sp>
        <p:nvSpPr>
          <p:cNvPr id="12292" name="Text Placeholder 3"/>
          <p:cNvSpPr>
            <a:spLocks noGrp="1"/>
          </p:cNvSpPr>
          <p:nvPr>
            <p:ph type="body" sz="quarter" idx="10"/>
          </p:nvPr>
        </p:nvSpPr>
        <p:spPr/>
        <p:txBody>
          <a:bodyPr/>
          <a:lstStyle/>
          <a:p>
            <a:endParaRPr lang="lv-LV" altLang="en-US" smtClean="0"/>
          </a:p>
        </p:txBody>
      </p:sp>
      <p:sp>
        <p:nvSpPr>
          <p:cNvPr id="12293" name="Text Placeholder 4"/>
          <p:cNvSpPr>
            <a:spLocks noGrp="1"/>
          </p:cNvSpPr>
          <p:nvPr>
            <p:ph type="body" sz="quarter" idx="12"/>
          </p:nvPr>
        </p:nvSpPr>
        <p:spPr/>
        <p:txBody>
          <a:bodyPr/>
          <a:lstStyle/>
          <a:p>
            <a:endParaRPr lang="lv-LV" altLang="en-US" dirty="0" smtClean="0">
              <a:solidFill>
                <a:srgbClr val="006600"/>
              </a:solidFill>
            </a:endParaRPr>
          </a:p>
        </p:txBody>
      </p:sp>
      <p:sp>
        <p:nvSpPr>
          <p:cNvPr id="12294" name="Slide Number Placeholder 5"/>
          <p:cNvSpPr>
            <a:spLocks noGrp="1"/>
          </p:cNvSpPr>
          <p:nvPr>
            <p:ph type="sldNum" sz="quarter" idx="13"/>
          </p:nvPr>
        </p:nvSpPr>
        <p:spPr bwMode="auto">
          <a:noFill/>
          <a:ln>
            <a:miter lim="800000"/>
            <a:headEnd/>
            <a:tailEnd/>
          </a:ln>
        </p:spPr>
        <p:txBody>
          <a:bodyPr/>
          <a:lstStyle/>
          <a:p>
            <a:fld id="{2A1B9367-A437-40FE-8087-9E06535EBF5D}" type="slidenum">
              <a:rPr lang="en-US" altLang="en-US" smtClean="0"/>
              <a:pPr/>
              <a:t>28</a:t>
            </a:fld>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dvinsKapostins\AppData\Local\Microsoft\Windows\Temporary Internet Files\Content.Outlook\7MNHAIJB\graph.PNG"/>
          <p:cNvPicPr>
            <a:picLocks noChangeAspect="1" noChangeArrowheads="1"/>
          </p:cNvPicPr>
          <p:nvPr/>
        </p:nvPicPr>
        <p:blipFill>
          <a:blip r:embed="rId3" cstate="print"/>
          <a:srcRect/>
          <a:stretch>
            <a:fillRect/>
          </a:stretch>
        </p:blipFill>
        <p:spPr bwMode="auto">
          <a:xfrm>
            <a:off x="312961" y="1700808"/>
            <a:ext cx="8618257" cy="4176464"/>
          </a:xfrm>
          <a:prstGeom prst="rect">
            <a:avLst/>
          </a:prstGeom>
          <a:noFill/>
        </p:spPr>
      </p:pic>
      <p:sp>
        <p:nvSpPr>
          <p:cNvPr id="3" name="Title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200" dirty="0" smtClean="0">
                <a:latin typeface="Tahoma" panose="020B0604030504040204" pitchFamily="34" charset="0"/>
                <a:ea typeface="Tahoma" panose="020B0604030504040204" pitchFamily="34" charset="0"/>
                <a:cs typeface="Tahoma" panose="020B0604030504040204" pitchFamily="34" charset="0"/>
              </a:rPr>
              <a:t>LIZ un meža zemju platību īpatsvara izmaiņas (% no kopējās valsts teritorijas)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3200" dirty="0">
                <a:latin typeface="Tahoma" panose="020B0604030504040204" pitchFamily="34" charset="0"/>
                <a:ea typeface="Tahoma" panose="020B0604030504040204" pitchFamily="34" charset="0"/>
                <a:cs typeface="Tahoma" panose="020B0604030504040204" pitchFamily="34" charset="0"/>
              </a:rPr>
              <a:t>LIZ un meža zemju platību īpatsvara izmaiņas (% no kopējās valsts </a:t>
            </a:r>
            <a:r>
              <a:rPr lang="lv-LV" sz="3200" dirty="0" smtClean="0">
                <a:latin typeface="Tahoma" panose="020B0604030504040204" pitchFamily="34" charset="0"/>
                <a:ea typeface="Tahoma" panose="020B0604030504040204" pitchFamily="34" charset="0"/>
                <a:cs typeface="Tahoma" panose="020B0604030504040204" pitchFamily="34" charset="0"/>
              </a:rPr>
              <a:t>teritorijas)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9320099"/>
              </p:ext>
            </p:extLst>
          </p:nvPr>
        </p:nvGraphicFramePr>
        <p:xfrm>
          <a:off x="323528" y="1772816"/>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6492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_Rppp\TPD\Edvīns\Zemes politika 2020\ZP Plāns\Kartoshemas\Ar_Virsrakstiem\vpm_LIZ.png"/>
          <p:cNvPicPr/>
          <p:nvPr/>
        </p:nvPicPr>
        <p:blipFill>
          <a:blip r:embed="rId3" cstate="print"/>
          <a:srcRect/>
          <a:stretch>
            <a:fillRect/>
          </a:stretch>
        </p:blipFill>
        <p:spPr bwMode="auto">
          <a:xfrm>
            <a:off x="0" y="116632"/>
            <a:ext cx="9144000" cy="64807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800" dirty="0"/>
          </a:p>
        </p:txBody>
      </p:sp>
      <p:pic>
        <p:nvPicPr>
          <p:cNvPr id="4" name="Content Placeholder 3" descr="C:\Users\EdvinsKapostins\AppData\Local\Microsoft\Windows\Temporary Internet Files\Content.Outlook\7MNHAIJB\LIZ.png"/>
          <p:cNvPicPr>
            <a:picLocks noGrp="1"/>
          </p:cNvPicPr>
          <p:nvPr>
            <p:ph idx="1"/>
          </p:nvPr>
        </p:nvPicPr>
        <p:blipFill>
          <a:blip r:embed="rId3" cstate="print"/>
          <a:srcRect/>
          <a:stretch>
            <a:fillRect/>
          </a:stretch>
        </p:blipFill>
        <p:spPr bwMode="auto">
          <a:xfrm>
            <a:off x="0" y="188640"/>
            <a:ext cx="9144000" cy="6669360"/>
          </a:xfrm>
          <a:prstGeom prst="rect">
            <a:avLst/>
          </a:prstGeom>
          <a:noFill/>
          <a:ln w="9525">
            <a:noFill/>
            <a:miter lim="800000"/>
            <a:headEnd/>
            <a:tailEnd/>
          </a:ln>
        </p:spPr>
      </p:pic>
    </p:spTree>
    <p:extLst>
      <p:ext uri="{BB962C8B-B14F-4D97-AF65-F5344CB8AC3E}">
        <p14:creationId xmlns:p14="http://schemas.microsoft.com/office/powerpoint/2010/main" val="2067734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800" dirty="0"/>
          </a:p>
        </p:txBody>
      </p:sp>
      <p:pic>
        <p:nvPicPr>
          <p:cNvPr id="4" name="Content Placeholder 3" descr="K:\_Rppp\TPD\Edvīns\Zemes politika 2020\ZP Plāns\Kartoshemas\Ar_Virsrakstiem\izmainas1.png"/>
          <p:cNvPicPr>
            <a:picLocks noGrp="1"/>
          </p:cNvPicPr>
          <p:nvPr>
            <p:ph idx="1"/>
          </p:nvPr>
        </p:nvPicPr>
        <p:blipFill>
          <a:blip r:embed="rId3" cstate="print"/>
          <a:srcRect/>
          <a:stretch>
            <a:fillRect/>
          </a:stretch>
        </p:blipFill>
        <p:spPr bwMode="auto">
          <a:xfrm>
            <a:off x="683568" y="188640"/>
            <a:ext cx="8352928" cy="6307495"/>
          </a:xfrm>
          <a:prstGeom prst="rect">
            <a:avLst/>
          </a:prstGeom>
          <a:noFill/>
          <a:ln w="9525">
            <a:noFill/>
            <a:miter lim="800000"/>
            <a:headEnd/>
            <a:tailEnd/>
          </a:ln>
        </p:spPr>
      </p:pic>
    </p:spTree>
    <p:extLst>
      <p:ext uri="{BB962C8B-B14F-4D97-AF65-F5344CB8AC3E}">
        <p14:creationId xmlns:p14="http://schemas.microsoft.com/office/powerpoint/2010/main" val="437487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2800" b="1" dirty="0"/>
              <a:t>Platības ar nepietiekamu organisko vielu saturu, </a:t>
            </a:r>
            <a:r>
              <a:rPr lang="lv-LV" sz="2800" b="1" dirty="0" smtClean="0"/>
              <a:t>%</a:t>
            </a:r>
            <a:endParaRPr lang="en-US" sz="2800"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3775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sp>
        <p:nvSpPr>
          <p:cNvPr id="3" name="Content Placeholder 2"/>
          <p:cNvSpPr>
            <a:spLocks noGrp="1"/>
          </p:cNvSpPr>
          <p:nvPr>
            <p:ph idx="1"/>
          </p:nvPr>
        </p:nvSpPr>
        <p:spPr>
          <a:xfrm>
            <a:off x="683568" y="1988840"/>
            <a:ext cx="7632848" cy="4104456"/>
          </a:xfrm>
        </p:spPr>
        <p:txBody>
          <a:bodyPr>
            <a:normAutofit/>
          </a:bodyPr>
          <a:lstStyle/>
          <a:p>
            <a:r>
              <a:rPr lang="lv-LV" sz="3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Pilsētu un apbūves zemes  4,2% (+0,1)</a:t>
            </a:r>
          </a:p>
          <a:p>
            <a:endParaRPr lang="lv-LV" sz="32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lv-LV" sz="3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Uz vienu iedzīvotāju </a:t>
            </a:r>
          </a:p>
          <a:p>
            <a:r>
              <a:rPr lang="lv-LV" sz="3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Eiropa – 369 m</a:t>
            </a:r>
            <a:r>
              <a:rPr lang="lv-LV" sz="3200" baseline="300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2</a:t>
            </a:r>
            <a:r>
              <a:rPr lang="lv-LV" sz="3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p>
          <a:p>
            <a:r>
              <a:rPr lang="lv-LV" sz="3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Latvijā – </a:t>
            </a:r>
            <a:r>
              <a:rPr lang="lv-LV" sz="32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655 m</a:t>
            </a:r>
            <a:r>
              <a:rPr lang="lv-LV" sz="3200" baseline="30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2</a:t>
            </a:r>
            <a:endParaRPr lang="lv-LV" sz="32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1108376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1403</TotalTime>
  <Words>460</Words>
  <Application>Microsoft Office PowerPoint</Application>
  <PresentationFormat>On-screen Show (4:3)</PresentationFormat>
  <Paragraphs>137</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Tahoma</vt:lpstr>
      <vt:lpstr>Times New Roman</vt:lpstr>
      <vt:lpstr>Verdana</vt:lpstr>
      <vt:lpstr>Office Theme</vt:lpstr>
      <vt:lpstr>Zemes politikas plāns līdz 2020.gadam</vt:lpstr>
      <vt:lpstr> </vt:lpstr>
      <vt:lpstr>PowerPoint Presentation</vt:lpstr>
      <vt:lpstr>LIZ un meža zemju platību īpatsvara izmaiņas (% no kopējās valsts teritorijas)</vt:lpstr>
      <vt:lpstr>PowerPoint Presentation</vt:lpstr>
      <vt:lpstr>PowerPoint Presentation</vt:lpstr>
      <vt:lpstr>PowerPoint Presentation</vt:lpstr>
      <vt:lpstr>Platības ar nepietiekamu organisko vielu saturu, %</vt:lpstr>
      <vt:lpstr>PowerPoint Presentation</vt:lpstr>
      <vt:lpstr>Zemju sadalījums pēc īpašuma tiesību statusa</vt:lpstr>
      <vt:lpstr>Ārvalstu fizisku un juridisku personu skaits darījumos ar zemes un zemes un ēkas nekustamiem īpašumiem</vt:lpstr>
      <vt:lpstr>Ārvalstu fizisku un juridisku personu īpatsvars darījumos ar zemes un zemes un ēkas nekustamiem īpašumiem - Ludzas, Ciblas, Zilupes un Kārsavas novados</vt:lpstr>
      <vt:lpstr>PowerPoint Presentation</vt:lpstr>
      <vt:lpstr>PowerPoint Presentation</vt:lpstr>
      <vt:lpstr>PowerPoint Presentation</vt:lpstr>
      <vt:lpstr> </vt:lpstr>
      <vt:lpstr>PowerPoint Presentation</vt:lpstr>
      <vt:lpstr> </vt:lpstr>
      <vt:lpstr>PowerPoint Presentation</vt:lpstr>
      <vt:lpstr> </vt:lpstr>
      <vt:lpstr> </vt:lpstr>
      <vt:lpstr> </vt:lpstr>
      <vt:lpstr> </vt:lpstr>
      <vt:lpstr> </vt:lpstr>
      <vt:lpstr>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Ilze Cahrausa</dc:creator>
  <cp:lastModifiedBy>Edvīns Kāpostiņš</cp:lastModifiedBy>
  <cp:revision>128</cp:revision>
  <dcterms:created xsi:type="dcterms:W3CDTF">2016-11-03T12:14:23Z</dcterms:created>
  <dcterms:modified xsi:type="dcterms:W3CDTF">2017-04-04T10:39:07Z</dcterms:modified>
</cp:coreProperties>
</file>